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99" r:id="rId5"/>
    <p:sldMasterId id="2147483800" r:id="rId6"/>
    <p:sldMasterId id="2147483801" r:id="rId7"/>
    <p:sldMasterId id="2147483802" r:id="rId8"/>
    <p:sldMasterId id="2147483803" r:id="rId9"/>
    <p:sldMasterId id="2147483804"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Lst>
  <p:sldSz cy="5143500" cx="9144000"/>
  <p:notesSz cx="6858000" cy="9144000"/>
  <p:embeddedFontLst>
    <p:embeddedFont>
      <p:font typeface="Roboto"/>
      <p:regular r:id="rId75"/>
      <p:bold r:id="rId76"/>
      <p:italic r:id="rId77"/>
      <p:boldItalic r:id="rId78"/>
    </p:embeddedFont>
    <p:embeddedFont>
      <p:font typeface="Nunito"/>
      <p:regular r:id="rId79"/>
      <p:bold r:id="rId80"/>
      <p:italic r:id="rId81"/>
      <p:boldItalic r:id="rId82"/>
    </p:embeddedFont>
    <p:embeddedFont>
      <p:font typeface="Helvetica Neue"/>
      <p:regular r:id="rId83"/>
      <p:bold r:id="rId84"/>
      <p:italic r:id="rId85"/>
      <p:boldItalic r:id="rId86"/>
    </p:embeddedFont>
    <p:embeddedFont>
      <p:font typeface="Source Sans Pro"/>
      <p:regular r:id="rId87"/>
      <p:bold r:id="rId88"/>
      <p:italic r:id="rId89"/>
      <p:boldItalic r:id="rId90"/>
    </p:embeddedFont>
    <p:embeddedFont>
      <p:font typeface="Open Sans"/>
      <p:regular r:id="rId91"/>
      <p:bold r:id="rId92"/>
      <p:italic r:id="rId93"/>
      <p:boldItalic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7" name="Nikki Zeichner - QEADB"/>
  <p:cmAuthor clrIdx="1" id="1" initials="" lastIdx="11" name="Lalitha Jonnalagadda - QEABA"/>
  <p:cmAuthor clrIdx="2" id="2" initials="" lastIdx="2" name="Erin Strenio - QEACD"/>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84" Type="http://schemas.openxmlformats.org/officeDocument/2006/relationships/font" Target="fonts/HelveticaNeue-bold.fntdata"/><Relationship Id="rId83" Type="http://schemas.openxmlformats.org/officeDocument/2006/relationships/font" Target="fonts/HelveticaNeue-regular.fntdata"/><Relationship Id="rId42" Type="http://schemas.openxmlformats.org/officeDocument/2006/relationships/slide" Target="slides/slide31.xml"/><Relationship Id="rId86" Type="http://schemas.openxmlformats.org/officeDocument/2006/relationships/font" Target="fonts/HelveticaNeue-boldItalic.fntdata"/><Relationship Id="rId41" Type="http://schemas.openxmlformats.org/officeDocument/2006/relationships/slide" Target="slides/slide30.xml"/><Relationship Id="rId85" Type="http://schemas.openxmlformats.org/officeDocument/2006/relationships/font" Target="fonts/HelveticaNeue-italic.fntdata"/><Relationship Id="rId44" Type="http://schemas.openxmlformats.org/officeDocument/2006/relationships/slide" Target="slides/slide33.xml"/><Relationship Id="rId88" Type="http://schemas.openxmlformats.org/officeDocument/2006/relationships/font" Target="fonts/SourceSansPro-bold.fntdata"/><Relationship Id="rId43" Type="http://schemas.openxmlformats.org/officeDocument/2006/relationships/slide" Target="slides/slide32.xml"/><Relationship Id="rId87" Type="http://schemas.openxmlformats.org/officeDocument/2006/relationships/font" Target="fonts/SourceSansPro-regular.fntdata"/><Relationship Id="rId46" Type="http://schemas.openxmlformats.org/officeDocument/2006/relationships/slide" Target="slides/slide35.xml"/><Relationship Id="rId45" Type="http://schemas.openxmlformats.org/officeDocument/2006/relationships/slide" Target="slides/slide34.xml"/><Relationship Id="rId89" Type="http://schemas.openxmlformats.org/officeDocument/2006/relationships/font" Target="fonts/SourceSansPro-italic.fntdata"/><Relationship Id="rId80" Type="http://schemas.openxmlformats.org/officeDocument/2006/relationships/font" Target="fonts/Nunito-bold.fntdata"/><Relationship Id="rId82" Type="http://schemas.openxmlformats.org/officeDocument/2006/relationships/font" Target="fonts/Nunito-boldItalic.fntdata"/><Relationship Id="rId81" Type="http://schemas.openxmlformats.org/officeDocument/2006/relationships/font" Target="fonts/Nunito-italic.fnt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Master" Target="slideMasters/slideMaster5.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2.xml"/><Relationship Id="rId72" Type="http://schemas.openxmlformats.org/officeDocument/2006/relationships/slide" Target="slides/slide61.xml"/><Relationship Id="rId31" Type="http://schemas.openxmlformats.org/officeDocument/2006/relationships/slide" Target="slides/slide20.xml"/><Relationship Id="rId75" Type="http://schemas.openxmlformats.org/officeDocument/2006/relationships/font" Target="fonts/Roboto-regular.fntdata"/><Relationship Id="rId30" Type="http://schemas.openxmlformats.org/officeDocument/2006/relationships/slide" Target="slides/slide19.xml"/><Relationship Id="rId74" Type="http://schemas.openxmlformats.org/officeDocument/2006/relationships/slide" Target="slides/slide63.xml"/><Relationship Id="rId33" Type="http://schemas.openxmlformats.org/officeDocument/2006/relationships/slide" Target="slides/slide22.xml"/><Relationship Id="rId77" Type="http://schemas.openxmlformats.org/officeDocument/2006/relationships/font" Target="fonts/Roboto-italic.fntdata"/><Relationship Id="rId32" Type="http://schemas.openxmlformats.org/officeDocument/2006/relationships/slide" Target="slides/slide21.xml"/><Relationship Id="rId76" Type="http://schemas.openxmlformats.org/officeDocument/2006/relationships/font" Target="fonts/Roboto-bold.fntdata"/><Relationship Id="rId35" Type="http://schemas.openxmlformats.org/officeDocument/2006/relationships/slide" Target="slides/slide24.xml"/><Relationship Id="rId79" Type="http://schemas.openxmlformats.org/officeDocument/2006/relationships/font" Target="fonts/Nunito-regular.fntdata"/><Relationship Id="rId34" Type="http://schemas.openxmlformats.org/officeDocument/2006/relationships/slide" Target="slides/slide23.xml"/><Relationship Id="rId78" Type="http://schemas.openxmlformats.org/officeDocument/2006/relationships/font" Target="fonts/Roboto-boldItalic.fntdata"/><Relationship Id="rId71" Type="http://schemas.openxmlformats.org/officeDocument/2006/relationships/slide" Target="slides/slide60.xml"/><Relationship Id="rId70" Type="http://schemas.openxmlformats.org/officeDocument/2006/relationships/slide" Target="slides/slide59.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62" Type="http://schemas.openxmlformats.org/officeDocument/2006/relationships/slide" Target="slides/slide51.xml"/><Relationship Id="rId61" Type="http://schemas.openxmlformats.org/officeDocument/2006/relationships/slide" Target="slides/slide50.xml"/><Relationship Id="rId20" Type="http://schemas.openxmlformats.org/officeDocument/2006/relationships/slide" Target="slides/slide9.xml"/><Relationship Id="rId64" Type="http://schemas.openxmlformats.org/officeDocument/2006/relationships/slide" Target="slides/slide53.xml"/><Relationship Id="rId63" Type="http://schemas.openxmlformats.org/officeDocument/2006/relationships/slide" Target="slides/slide52.xml"/><Relationship Id="rId22" Type="http://schemas.openxmlformats.org/officeDocument/2006/relationships/slide" Target="slides/slide11.xml"/><Relationship Id="rId66" Type="http://schemas.openxmlformats.org/officeDocument/2006/relationships/slide" Target="slides/slide55.xml"/><Relationship Id="rId21" Type="http://schemas.openxmlformats.org/officeDocument/2006/relationships/slide" Target="slides/slide10.xml"/><Relationship Id="rId65" Type="http://schemas.openxmlformats.org/officeDocument/2006/relationships/slide" Target="slides/slide54.xml"/><Relationship Id="rId24" Type="http://schemas.openxmlformats.org/officeDocument/2006/relationships/slide" Target="slides/slide13.xml"/><Relationship Id="rId68" Type="http://schemas.openxmlformats.org/officeDocument/2006/relationships/slide" Target="slides/slide57.xml"/><Relationship Id="rId23" Type="http://schemas.openxmlformats.org/officeDocument/2006/relationships/slide" Target="slides/slide12.xml"/><Relationship Id="rId67" Type="http://schemas.openxmlformats.org/officeDocument/2006/relationships/slide" Target="slides/slide56.xml"/><Relationship Id="rId60" Type="http://schemas.openxmlformats.org/officeDocument/2006/relationships/slide" Target="slides/slide49.xml"/><Relationship Id="rId26" Type="http://schemas.openxmlformats.org/officeDocument/2006/relationships/slide" Target="slides/slide15.xml"/><Relationship Id="rId25" Type="http://schemas.openxmlformats.org/officeDocument/2006/relationships/slide" Target="slides/slide14.xml"/><Relationship Id="rId69" Type="http://schemas.openxmlformats.org/officeDocument/2006/relationships/slide" Target="slides/slide58.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slide" Target="slides/slide40.xml"/><Relationship Id="rId50" Type="http://schemas.openxmlformats.org/officeDocument/2006/relationships/slide" Target="slides/slide39.xml"/><Relationship Id="rId94" Type="http://schemas.openxmlformats.org/officeDocument/2006/relationships/font" Target="fonts/OpenSans-boldItalic.fntdata"/><Relationship Id="rId53" Type="http://schemas.openxmlformats.org/officeDocument/2006/relationships/slide" Target="slides/slide42.xml"/><Relationship Id="rId52" Type="http://schemas.openxmlformats.org/officeDocument/2006/relationships/slide" Target="slides/slide41.xml"/><Relationship Id="rId11" Type="http://schemas.openxmlformats.org/officeDocument/2006/relationships/notesMaster" Target="notesMasters/notesMaster1.xml"/><Relationship Id="rId55" Type="http://schemas.openxmlformats.org/officeDocument/2006/relationships/slide" Target="slides/slide44.xml"/><Relationship Id="rId10" Type="http://schemas.openxmlformats.org/officeDocument/2006/relationships/slideMaster" Target="slideMasters/slideMaster6.xml"/><Relationship Id="rId54" Type="http://schemas.openxmlformats.org/officeDocument/2006/relationships/slide" Target="slides/slide43.xml"/><Relationship Id="rId13" Type="http://schemas.openxmlformats.org/officeDocument/2006/relationships/slide" Target="slides/slide2.xml"/><Relationship Id="rId57" Type="http://schemas.openxmlformats.org/officeDocument/2006/relationships/slide" Target="slides/slide46.xml"/><Relationship Id="rId12" Type="http://schemas.openxmlformats.org/officeDocument/2006/relationships/slide" Target="slides/slide1.xml"/><Relationship Id="rId56" Type="http://schemas.openxmlformats.org/officeDocument/2006/relationships/slide" Target="slides/slide45.xml"/><Relationship Id="rId91" Type="http://schemas.openxmlformats.org/officeDocument/2006/relationships/font" Target="fonts/OpenSans-regular.fntdata"/><Relationship Id="rId90" Type="http://schemas.openxmlformats.org/officeDocument/2006/relationships/font" Target="fonts/SourceSansPro-boldItalic.fntdata"/><Relationship Id="rId93" Type="http://schemas.openxmlformats.org/officeDocument/2006/relationships/font" Target="fonts/OpenSans-italic.fntdata"/><Relationship Id="rId92" Type="http://schemas.openxmlformats.org/officeDocument/2006/relationships/font" Target="fonts/OpenSans-bold.fntdata"/><Relationship Id="rId15" Type="http://schemas.openxmlformats.org/officeDocument/2006/relationships/slide" Target="slides/slide4.xml"/><Relationship Id="rId59" Type="http://schemas.openxmlformats.org/officeDocument/2006/relationships/slide" Target="slides/slide48.xml"/><Relationship Id="rId14" Type="http://schemas.openxmlformats.org/officeDocument/2006/relationships/slide" Target="slides/slide3.xml"/><Relationship Id="rId58" Type="http://schemas.openxmlformats.org/officeDocument/2006/relationships/slide" Target="slides/slide47.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9-19T15:51:17.030">
    <p:pos x="449" y="337"/>
    <p:text>I don't understand this - keep the backlog small so that it only has the same number of stories as the done column?</p:text>
  </p:cm>
  <p:cm authorId="0" idx="2" dt="2019-08-15T17:11:22.762">
    <p:pos x="449" y="337"/>
    <p:text>+lalitha.jonnalagadda@gsa.gov</p:text>
  </p:cm>
  <p:cm authorId="1" idx="1" dt="2019-08-15T17:18:14.966">
    <p:pos x="449" y="337"/>
    <p:text>It means that you prioritize ruthlessly to only work on stories that are adding value to the client. Saying and being comfortable to saying'NO' to ideas based on value and impact being delivered. A PO's role is as much saying yes to features as saying no.</p:text>
  </p:cm>
  <p:cm authorId="2" idx="1" dt="2019-09-19T15:51:17.030">
    <p:pos x="449" y="337"/>
    <p:text>+lalitha.jonnalagadda@gsa.gov That's a great clarification. I think it'd be more clear to say it in those words: 
"Prioritize ruthlessly. Being comfortable saying *no* to ideas based on their impact and value-add is just as important as saying *yes.*"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19-08-15T18:25:09.978">
    <p:pos x="6000" y="0"/>
    <p:text>tossed this in in case you like it - fine if you delete. For me, it's helpful to understand the basic concept first, then go deeper into each of these - gives me a high level roadmap for this section</p:text>
  </p:cm>
  <p:cm authorId="0" idx="4" dt="2019-08-15T17:25:52.130">
    <p:pos x="6000" y="0"/>
    <p:text>+lalitha.jonnalagadda@gsa.gov</p:text>
  </p:cm>
  <p:cm authorId="1" idx="2" dt="2019-08-15T18:04:48.615">
    <p:pos x="6000" y="0"/>
    <p:text>Scrum and Kanban are both methods to practice agility. They both deliver good results by themselves, but are amazing when we combine these.</p:text>
  </p:cm>
  <p:cm authorId="1" idx="3" dt="2019-08-15T18:08:10.374">
    <p:pos x="6000" y="0"/>
    <p:text>_Marked as resolved_</p:text>
  </p:cm>
  <p:cm authorId="0" idx="5" dt="2019-08-15T18:25:09.978">
    <p:pos x="6000" y="0"/>
    <p:text>_Re-opened_
Maybe what you wrote above is the text for us to use!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6" dt="2019-08-15T17:40:48.789">
    <p:pos x="449" y="337"/>
    <p:text>we'll need to introduce this term</p:text>
  </p:cm>
  <p:cm authorId="1" idx="4" dt="2019-08-15T17:40:48.789">
    <p:pos x="449" y="337"/>
    <p:text>I'll mention that we will dig into this further in our session around backlog and user stories, but intro it in concept</p:text>
  </p:cm>
  <p:cm authorId="0" idx="7" dt="2019-08-15T15:51:50.118">
    <p:pos x="449" y="437"/>
    <p:text>Scoped = prioritized? 
Can we be a little more specific about the how? Bc we’re saying that stakeholders shouldn’t set prioritization so it would be good to also give a sense of how to prioritize in a better way. 
—&gt; apply decisionmaking frameworks to determine the highest priority work</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8" dt="2019-08-15T18:27:30.281">
    <p:pos x="6000" y="0"/>
    <p:text>Is P for priority? Not clear what this is w out hearing the presentation</p:text>
  </p:cm>
  <p:cm authorId="1" idx="5" dt="2019-08-15T16:14:46.422">
    <p:pos x="6000" y="0"/>
    <p:text>Removed them. Agree that it could look confusing. Now they represent list of stories that need to be worked on</p:text>
  </p:cm>
  <p:cm authorId="0" idx="9" dt="2019-08-15T17:33:10.204">
    <p:pos x="6000" y="0"/>
    <p:text>this still makes me think of kanban bc of the three columns (backlog, wip, done). And I think this is just supposed to be the backlog. Not clear what the different colors mean (level of priority? Not clear). 
Any way to just have them all together?</p:text>
  </p:cm>
  <p:cm authorId="1" idx="6" dt="2019-08-15T17:45:37.628">
    <p:pos x="6000" y="0"/>
    <p:text>The way I explain this - Some stories might be just around UI, some backend or infrastructure , some bugs and so on that the PO might have prioritized to work on. For example, this list be 10 bugs, 5 new UI screens and 10 backend changes that engineering has proposed. This is to visually show that they would need to strike the right balance in the backlog to prioritize some stories from each of these buckets as part of a sprint. The goal of the PO should always to balance user needs, technology and stakeholder needs and business needs and this slide is a way that I can speak to that. Does that help?</p:text>
  </p:cm>
  <p:cm authorId="0" idx="10" dt="2019-08-15T18:27:30.281">
    <p:pos x="6000" y="0"/>
    <p:text>That does help. I think we could make that clearer visually by labeling this "backlog" instead of "to-do," and then above each section say "backend stories" "UI stories" etc.</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1" dt="2019-09-20T15:56:42.506">
    <p:pos x="6000" y="0"/>
    <p:text>This is hard for me to follow. The image doesn’t break things down more than before as the text discusses; this image looks more like work prioritization to me (a selection of a few squares out of many)</p:text>
  </p:cm>
  <p:cm authorId="1" idx="7" dt="2019-08-15T17:00:36.596">
    <p:pos x="6000" y="0"/>
    <p:text>Does the flow, aka slides 32 and 33 help understand this better? If not, I can remove this completely. I want to convey that everything that we prioritized doesnt make it to the sprint.</p:text>
  </p:cm>
  <p:cm authorId="0" idx="12" dt="2019-08-15T17:34:45.515">
    <p:pos x="6000" y="0"/>
    <p:text>Still hard for me to follow. I'd leave it out</p:text>
  </p:cm>
  <p:cm authorId="0" idx="13" dt="2019-08-15T18:30:45.108">
    <p:pos x="6000" y="0"/>
    <p:text>actually, if we changed labels on 32 (change to-do to "backlog" and put labels above the sections to say what they are - UI stories, backend stories, etc), and then use those new labels here, it would make sense to me. Overall I was struggling to understand what this image was of and then what the different sections/colors represented. But if it's easier to follow early on, this slide makes sense and is useful</p:text>
  </p:cm>
  <p:cm authorId="2" idx="2" dt="2019-09-20T15:56:42.506">
    <p:pos x="6000" y="0"/>
    <p:text>I agree with Nikki. The visuals would be easier to follow with some headers for what the different sections/colors represented</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4" dt="2019-08-15T18:22:26.426">
    <p:pos x="449" y="337"/>
    <p:text>Who reviews the work - the team? Do stakeholders join?</p:text>
  </p:cm>
  <p:cm authorId="1" idx="8" dt="2019-08-15T16:01:27.567">
    <p:pos x="449" y="337"/>
    <p:text>We include who joins in which section of the process during the ceremonies slides below.</p:text>
  </p:cm>
  <p:cm authorId="0" idx="15" dt="2019-08-15T17:41:34.546">
    <p:pos x="449" y="337"/>
    <p:text>It still isn't totally clear to me . . . 
"stakeholders and users review work and based on their feedback, the team decides whether it's done"  - how about that? 
+lalitha.jonnalagadda@gsa.gov</p:text>
  </p:cm>
  <p:cm authorId="1" idx="9" dt="2019-08-15T18:22:26.426">
    <p:pos x="449" y="337"/>
    <p:text>Refined the notes to reflect this.</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6" dt="2019-08-15T18:08:32.111">
    <p:pos x="449" y="337"/>
    <p:text>+lalitha.jonnalagadda@gsa.gov</p:text>
  </p:cm>
  <p:cm authorId="1" idx="10" dt="2019-08-15T18:08:32.111">
    <p:pos x="449" y="337"/>
    <p:text>I dont know if I have an example handy :(</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7" dt="2019-08-15T18:24:43.179">
    <p:pos x="449" y="1047"/>
    <p:text>Can we also include a column of what scrum is about so the distinction is clear?</p:text>
  </p:cm>
  <p:cm authorId="1" idx="11" dt="2019-08-15T18:24:43.179">
    <p:pos x="449" y="1047"/>
    <p:text>We are talking about scrum values earlier in the presentation, so I can remind them of practicing the values along with ceremonies making them "agile"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2" name="Shape 1152"/>
        <p:cNvGrpSpPr/>
        <p:nvPr/>
      </p:nvGrpSpPr>
      <p:grpSpPr>
        <a:xfrm>
          <a:off x="0" y="0"/>
          <a:ext cx="0" cy="0"/>
          <a:chOff x="0" y="0"/>
          <a:chExt cx="0" cy="0"/>
        </a:xfrm>
      </p:grpSpPr>
      <p:sp>
        <p:nvSpPr>
          <p:cNvPr id="1153" name="Google Shape;11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4" name="Shape 1224"/>
        <p:cNvGrpSpPr/>
        <p:nvPr/>
      </p:nvGrpSpPr>
      <p:grpSpPr>
        <a:xfrm>
          <a:off x="0" y="0"/>
          <a:ext cx="0" cy="0"/>
          <a:chOff x="0" y="0"/>
          <a:chExt cx="0" cy="0"/>
        </a:xfrm>
      </p:grpSpPr>
      <p:sp>
        <p:nvSpPr>
          <p:cNvPr id="1225" name="Google Shape;1225;g57e2f02853f55ac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57e2f02853f55ac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0" name="Shape 1230"/>
        <p:cNvGrpSpPr/>
        <p:nvPr/>
      </p:nvGrpSpPr>
      <p:grpSpPr>
        <a:xfrm>
          <a:off x="0" y="0"/>
          <a:ext cx="0" cy="0"/>
          <a:chOff x="0" y="0"/>
          <a:chExt cx="0" cy="0"/>
        </a:xfrm>
      </p:grpSpPr>
      <p:sp>
        <p:nvSpPr>
          <p:cNvPr id="1231" name="Google Shape;1231;g5f86cadf2d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5f86cadf2d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6" name="Shape 1236"/>
        <p:cNvGrpSpPr/>
        <p:nvPr/>
      </p:nvGrpSpPr>
      <p:grpSpPr>
        <a:xfrm>
          <a:off x="0" y="0"/>
          <a:ext cx="0" cy="0"/>
          <a:chOff x="0" y="0"/>
          <a:chExt cx="0" cy="0"/>
        </a:xfrm>
      </p:grpSpPr>
      <p:sp>
        <p:nvSpPr>
          <p:cNvPr id="1237" name="Google Shape;1237;g57e2f02853f55acc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57e2f02853f55acc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3" name="Shape 1243"/>
        <p:cNvGrpSpPr/>
        <p:nvPr/>
      </p:nvGrpSpPr>
      <p:grpSpPr>
        <a:xfrm>
          <a:off x="0" y="0"/>
          <a:ext cx="0" cy="0"/>
          <a:chOff x="0" y="0"/>
          <a:chExt cx="0" cy="0"/>
        </a:xfrm>
      </p:grpSpPr>
      <p:sp>
        <p:nvSpPr>
          <p:cNvPr id="1244" name="Google Shape;1244;g5eba960a40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5eba960a40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lnSpc>
                <a:spcPct val="170000"/>
              </a:lnSpc>
              <a:spcBef>
                <a:spcPts val="800"/>
              </a:spcBef>
              <a:spcAft>
                <a:spcPts val="0"/>
              </a:spcAft>
              <a:buClr>
                <a:srgbClr val="333333"/>
              </a:buClr>
              <a:buSzPts val="1350"/>
              <a:buFont typeface="Open Sans"/>
              <a:buChar char="●"/>
            </a:pPr>
            <a:r>
              <a:rPr lang="en" sz="1350">
                <a:solidFill>
                  <a:srgbClr val="333333"/>
                </a:solidFill>
                <a:latin typeface="Open Sans"/>
                <a:ea typeface="Open Sans"/>
                <a:cs typeface="Open Sans"/>
                <a:sym typeface="Open Sans"/>
              </a:rPr>
              <a:t>minimum viable products and experimentation to test hypothesis and validate ideas.</a:t>
            </a:r>
            <a:endParaRPr sz="1350">
              <a:solidFill>
                <a:srgbClr val="333333"/>
              </a:solidFill>
              <a:latin typeface="Open Sans"/>
              <a:ea typeface="Open Sans"/>
              <a:cs typeface="Open Sans"/>
              <a:sym typeface="Open Sans"/>
            </a:endParaRPr>
          </a:p>
          <a:p>
            <a:pPr indent="-314325" lvl="0" marL="457200" rtl="0" algn="l">
              <a:lnSpc>
                <a:spcPct val="170000"/>
              </a:lnSpc>
              <a:spcBef>
                <a:spcPts val="0"/>
              </a:spcBef>
              <a:spcAft>
                <a:spcPts val="0"/>
              </a:spcAft>
              <a:buClr>
                <a:srgbClr val="333333"/>
              </a:buClr>
              <a:buSzPts val="1350"/>
              <a:buFont typeface="Open Sans"/>
              <a:buChar char="●"/>
            </a:pPr>
            <a:r>
              <a:rPr lang="en" sz="1350">
                <a:solidFill>
                  <a:srgbClr val="333333"/>
                </a:solidFill>
                <a:latin typeface="Open Sans"/>
                <a:ea typeface="Open Sans"/>
                <a:cs typeface="Open Sans"/>
                <a:sym typeface="Open Sans"/>
              </a:rPr>
              <a:t>Frequent releases for continuous feedback cycle</a:t>
            </a:r>
            <a:endParaRPr sz="1350">
              <a:solidFill>
                <a:srgbClr val="333333"/>
              </a:solidFill>
              <a:latin typeface="Open Sans"/>
              <a:ea typeface="Open Sans"/>
              <a:cs typeface="Open Sans"/>
              <a:sym typeface="Open Sans"/>
            </a:endParaRPr>
          </a:p>
          <a:p>
            <a:pPr indent="0" lvl="0" marL="0" rtl="0" algn="l">
              <a:lnSpc>
                <a:spcPct val="170000"/>
              </a:lnSpc>
              <a:spcBef>
                <a:spcPts val="3800"/>
              </a:spcBef>
              <a:spcAft>
                <a:spcPts val="3800"/>
              </a:spcAft>
              <a:buNone/>
            </a:pPr>
            <a:r>
              <a:t/>
            </a:r>
            <a:endParaRPr sz="1400">
              <a:solidFill>
                <a:srgbClr val="1C304A"/>
              </a:solidFill>
              <a:latin typeface="Helvetica Neue"/>
              <a:ea typeface="Helvetica Neue"/>
              <a:cs typeface="Helvetica Neue"/>
              <a:sym typeface="Helvetica Neue"/>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9" name="Shape 1249"/>
        <p:cNvGrpSpPr/>
        <p:nvPr/>
      </p:nvGrpSpPr>
      <p:grpSpPr>
        <a:xfrm>
          <a:off x="0" y="0"/>
          <a:ext cx="0" cy="0"/>
          <a:chOff x="0" y="0"/>
          <a:chExt cx="0" cy="0"/>
        </a:xfrm>
      </p:grpSpPr>
      <p:sp>
        <p:nvSpPr>
          <p:cNvPr id="1250" name="Google Shape;1250;g5eba960a40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5eba960a4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lnSpc>
                <a:spcPct val="170000"/>
              </a:lnSpc>
              <a:spcBef>
                <a:spcPts val="800"/>
              </a:spcBef>
              <a:spcAft>
                <a:spcPts val="0"/>
              </a:spcAft>
              <a:buClr>
                <a:srgbClr val="333333"/>
              </a:buClr>
              <a:buSzPts val="1350"/>
              <a:buFont typeface="Open Sans"/>
              <a:buChar char="●"/>
            </a:pPr>
            <a:r>
              <a:rPr lang="en" sz="1350">
                <a:solidFill>
                  <a:srgbClr val="333333"/>
                </a:solidFill>
                <a:latin typeface="Open Sans"/>
                <a:ea typeface="Open Sans"/>
                <a:cs typeface="Open Sans"/>
                <a:sym typeface="Open Sans"/>
              </a:rPr>
              <a:t>“sprints” break down initiatives into smaller chunks that can be completed in a set timeframe. </a:t>
            </a:r>
            <a:endParaRPr sz="1350">
              <a:solidFill>
                <a:srgbClr val="333333"/>
              </a:solidFill>
              <a:latin typeface="Open Sans"/>
              <a:ea typeface="Open Sans"/>
              <a:cs typeface="Open Sans"/>
              <a:sym typeface="Open Sans"/>
            </a:endParaRPr>
          </a:p>
          <a:p>
            <a:pPr indent="-314325" lvl="0" marL="457200" rtl="0" algn="l">
              <a:lnSpc>
                <a:spcPct val="170000"/>
              </a:lnSpc>
              <a:spcBef>
                <a:spcPts val="0"/>
              </a:spcBef>
              <a:spcAft>
                <a:spcPts val="0"/>
              </a:spcAft>
              <a:buClr>
                <a:srgbClr val="333333"/>
              </a:buClr>
              <a:buSzPts val="1350"/>
              <a:buFont typeface="Open Sans"/>
              <a:buChar char="●"/>
            </a:pPr>
            <a:r>
              <a:rPr lang="en" sz="1350">
                <a:solidFill>
                  <a:srgbClr val="333333"/>
                </a:solidFill>
                <a:latin typeface="Open Sans"/>
                <a:ea typeface="Open Sans"/>
                <a:cs typeface="Open Sans"/>
                <a:sym typeface="Open Sans"/>
              </a:rPr>
              <a:t>creates more opportunities for you and your teams to validate your ideas and strategies </a:t>
            </a:r>
            <a:endParaRPr sz="1350">
              <a:solidFill>
                <a:srgbClr val="333333"/>
              </a:solidFill>
              <a:latin typeface="Open Sans"/>
              <a:ea typeface="Open Sans"/>
              <a:cs typeface="Open Sans"/>
              <a:sym typeface="Open Sans"/>
            </a:endParaRPr>
          </a:p>
          <a:p>
            <a:pPr indent="0" lvl="0" marL="0" rtl="0" algn="l">
              <a:spcBef>
                <a:spcPts val="3800"/>
              </a:spcBef>
              <a:spcAft>
                <a:spcPts val="0"/>
              </a:spcAft>
              <a:buNone/>
            </a:pPr>
            <a:r>
              <a:t/>
            </a:r>
            <a:endParaRPr sz="1400">
              <a:solidFill>
                <a:srgbClr val="1C304A"/>
              </a:solidFill>
              <a:latin typeface="Helvetica Neue"/>
              <a:ea typeface="Helvetica Neue"/>
              <a:cs typeface="Helvetica Neue"/>
              <a:sym typeface="Helvetica Neue"/>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5" name="Shape 1255"/>
        <p:cNvGrpSpPr/>
        <p:nvPr/>
      </p:nvGrpSpPr>
      <p:grpSpPr>
        <a:xfrm>
          <a:off x="0" y="0"/>
          <a:ext cx="0" cy="0"/>
          <a:chOff x="0" y="0"/>
          <a:chExt cx="0" cy="0"/>
        </a:xfrm>
      </p:grpSpPr>
      <p:sp>
        <p:nvSpPr>
          <p:cNvPr id="1256" name="Google Shape;1256;g5eba960a40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5eba960a40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lnSpc>
                <a:spcPct val="170000"/>
              </a:lnSpc>
              <a:spcBef>
                <a:spcPts val="800"/>
              </a:spcBef>
              <a:spcAft>
                <a:spcPts val="0"/>
              </a:spcAft>
              <a:buClr>
                <a:srgbClr val="333333"/>
              </a:buClr>
              <a:buSzPts val="1350"/>
              <a:buFont typeface="Open Sans"/>
              <a:buChar char="●"/>
            </a:pPr>
            <a:r>
              <a:rPr lang="en" sz="1350">
                <a:solidFill>
                  <a:srgbClr val="333333"/>
                </a:solidFill>
                <a:latin typeface="Open Sans"/>
                <a:ea typeface="Open Sans"/>
                <a:cs typeface="Open Sans"/>
                <a:sym typeface="Open Sans"/>
              </a:rPr>
              <a:t>guided by high-level strategic goals. </a:t>
            </a:r>
            <a:endParaRPr sz="1350">
              <a:solidFill>
                <a:srgbClr val="333333"/>
              </a:solidFill>
              <a:latin typeface="Open Sans"/>
              <a:ea typeface="Open Sans"/>
              <a:cs typeface="Open Sans"/>
              <a:sym typeface="Open Sans"/>
            </a:endParaRPr>
          </a:p>
          <a:p>
            <a:pPr indent="-314325" lvl="0" marL="457200" rtl="0" algn="l">
              <a:lnSpc>
                <a:spcPct val="170000"/>
              </a:lnSpc>
              <a:spcBef>
                <a:spcPts val="0"/>
              </a:spcBef>
              <a:spcAft>
                <a:spcPts val="0"/>
              </a:spcAft>
              <a:buClr>
                <a:srgbClr val="333333"/>
              </a:buClr>
              <a:buSzPts val="1350"/>
              <a:buFont typeface="Open Sans"/>
              <a:buChar char="●"/>
            </a:pPr>
            <a:r>
              <a:rPr lang="en" sz="1350">
                <a:solidFill>
                  <a:srgbClr val="333333"/>
                </a:solidFill>
                <a:latin typeface="Open Sans"/>
                <a:ea typeface="Open Sans"/>
                <a:cs typeface="Open Sans"/>
                <a:sym typeface="Open Sans"/>
              </a:rPr>
              <a:t>Product constantly has its ear to the ground monitoring the market, customer feedback, and other factors which could influence product direction. When actionable insight is uncovered, plans are adjusted to better serve customer and business needs.</a:t>
            </a:r>
            <a:endParaRPr sz="1350">
              <a:solidFill>
                <a:srgbClr val="333333"/>
              </a:solidFill>
              <a:latin typeface="Open Sans"/>
              <a:ea typeface="Open Sans"/>
              <a:cs typeface="Open Sans"/>
              <a:sym typeface="Open Sans"/>
            </a:endParaRPr>
          </a:p>
          <a:p>
            <a:pPr indent="-314325" lvl="0" marL="457200" rtl="0" algn="l">
              <a:lnSpc>
                <a:spcPct val="170000"/>
              </a:lnSpc>
              <a:spcBef>
                <a:spcPts val="0"/>
              </a:spcBef>
              <a:spcAft>
                <a:spcPts val="0"/>
              </a:spcAft>
              <a:buClr>
                <a:srgbClr val="333333"/>
              </a:buClr>
              <a:buSzPts val="1350"/>
              <a:buFont typeface="Open Sans"/>
              <a:buChar char="●"/>
            </a:pPr>
            <a:r>
              <a:rPr lang="en" sz="1350">
                <a:solidFill>
                  <a:srgbClr val="333333"/>
                </a:solidFill>
                <a:latin typeface="Open Sans"/>
                <a:ea typeface="Open Sans"/>
                <a:cs typeface="Open Sans"/>
                <a:sym typeface="Open Sans"/>
              </a:rPr>
              <a:t>As such, product needs to manage the expectations of executive stakeholders appropriately and ensure they understand the </a:t>
            </a:r>
            <a:r>
              <a:rPr i="1" lang="en" sz="1350">
                <a:solidFill>
                  <a:srgbClr val="333333"/>
                </a:solidFill>
                <a:latin typeface="Open Sans"/>
                <a:ea typeface="Open Sans"/>
                <a:cs typeface="Open Sans"/>
                <a:sym typeface="Open Sans"/>
              </a:rPr>
              <a:t>why</a:t>
            </a:r>
            <a:r>
              <a:rPr lang="en" sz="1350">
                <a:solidFill>
                  <a:srgbClr val="333333"/>
                </a:solidFill>
                <a:latin typeface="Open Sans"/>
                <a:ea typeface="Open Sans"/>
                <a:cs typeface="Open Sans"/>
                <a:sym typeface="Open Sans"/>
              </a:rPr>
              <a:t> behind changes.</a:t>
            </a:r>
            <a:endParaRPr sz="1350">
              <a:solidFill>
                <a:srgbClr val="333333"/>
              </a:solidFill>
              <a:latin typeface="Open Sans"/>
              <a:ea typeface="Open Sans"/>
              <a:cs typeface="Open Sans"/>
              <a:sym typeface="Open Sans"/>
            </a:endParaRPr>
          </a:p>
          <a:p>
            <a:pPr indent="0" lvl="0" marL="0" rtl="0" algn="l">
              <a:spcBef>
                <a:spcPts val="3800"/>
              </a:spcBef>
              <a:spcAft>
                <a:spcPts val="0"/>
              </a:spcAft>
              <a:buNone/>
            </a:pPr>
            <a:r>
              <a:t/>
            </a:r>
            <a:endParaRPr sz="1400">
              <a:solidFill>
                <a:srgbClr val="1C304A"/>
              </a:solidFill>
              <a:latin typeface="Helvetica Neue"/>
              <a:ea typeface="Helvetica Neue"/>
              <a:cs typeface="Helvetica Neue"/>
              <a:sym typeface="Helvetica Neue"/>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1" name="Shape 1261"/>
        <p:cNvGrpSpPr/>
        <p:nvPr/>
      </p:nvGrpSpPr>
      <p:grpSpPr>
        <a:xfrm>
          <a:off x="0" y="0"/>
          <a:ext cx="0" cy="0"/>
          <a:chOff x="0" y="0"/>
          <a:chExt cx="0" cy="0"/>
        </a:xfrm>
      </p:grpSpPr>
      <p:sp>
        <p:nvSpPr>
          <p:cNvPr id="1262" name="Google Shape;1262;g5eba960a40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5eba960a40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lnSpc>
                <a:spcPct val="170000"/>
              </a:lnSpc>
              <a:spcBef>
                <a:spcPts val="800"/>
              </a:spcBef>
              <a:spcAft>
                <a:spcPts val="0"/>
              </a:spcAft>
              <a:buClr>
                <a:srgbClr val="333333"/>
              </a:buClr>
              <a:buSzPts val="1350"/>
              <a:buFont typeface="Open Sans"/>
              <a:buChar char="●"/>
            </a:pPr>
            <a:r>
              <a:rPr lang="en" sz="1350">
                <a:solidFill>
                  <a:srgbClr val="333333"/>
                </a:solidFill>
                <a:latin typeface="Open Sans"/>
                <a:ea typeface="Open Sans"/>
                <a:cs typeface="Open Sans"/>
                <a:sym typeface="Open Sans"/>
              </a:rPr>
              <a:t>Ship software often: a useful product now is better than a perfect one later</a:t>
            </a:r>
            <a:endParaRPr sz="1350">
              <a:solidFill>
                <a:srgbClr val="333333"/>
              </a:solidFill>
              <a:latin typeface="Open Sans"/>
              <a:ea typeface="Open Sans"/>
              <a:cs typeface="Open Sans"/>
              <a:sym typeface="Open Sans"/>
            </a:endParaRPr>
          </a:p>
          <a:p>
            <a:pPr indent="-314325" lvl="0" marL="457200" rtl="0" algn="l">
              <a:lnSpc>
                <a:spcPct val="170000"/>
              </a:lnSpc>
              <a:spcBef>
                <a:spcPts val="0"/>
              </a:spcBef>
              <a:spcAft>
                <a:spcPts val="0"/>
              </a:spcAft>
              <a:buClr>
                <a:srgbClr val="333333"/>
              </a:buClr>
              <a:buSzPts val="1350"/>
              <a:buFont typeface="Open Sans"/>
              <a:buChar char="●"/>
            </a:pPr>
            <a:r>
              <a:rPr lang="en" sz="1350">
                <a:solidFill>
                  <a:srgbClr val="333333"/>
                </a:solidFill>
                <a:latin typeface="Open Sans"/>
                <a:ea typeface="Open Sans"/>
                <a:cs typeface="Open Sans"/>
                <a:sym typeface="Open Sans"/>
              </a:rPr>
              <a:t>thinking first and foremost about the smallest things we can ship to start getting customer feedback and validate as we continue to build software.</a:t>
            </a:r>
            <a:endParaRPr sz="1350">
              <a:solidFill>
                <a:srgbClr val="333333"/>
              </a:solidFill>
              <a:latin typeface="Open Sans"/>
              <a:ea typeface="Open Sans"/>
              <a:cs typeface="Open Sans"/>
              <a:sym typeface="Open Sans"/>
            </a:endParaRPr>
          </a:p>
          <a:p>
            <a:pPr indent="-314325" lvl="0" marL="457200" rtl="0" algn="l">
              <a:lnSpc>
                <a:spcPct val="170000"/>
              </a:lnSpc>
              <a:spcBef>
                <a:spcPts val="0"/>
              </a:spcBef>
              <a:spcAft>
                <a:spcPts val="0"/>
              </a:spcAft>
              <a:buClr>
                <a:srgbClr val="333333"/>
              </a:buClr>
              <a:buSzPts val="1350"/>
              <a:buFont typeface="Open Sans"/>
              <a:buChar char="●"/>
            </a:pPr>
            <a:r>
              <a:rPr lang="en" sz="1350">
                <a:solidFill>
                  <a:srgbClr val="333333"/>
                </a:solidFill>
                <a:latin typeface="Open Sans"/>
                <a:ea typeface="Open Sans"/>
                <a:cs typeface="Open Sans"/>
                <a:sym typeface="Open Sans"/>
              </a:rPr>
              <a:t>A fail fast mentality means moving forward even in times of uncertainty and testing ideas rapidly.</a:t>
            </a:r>
            <a:endParaRPr sz="1400">
              <a:solidFill>
                <a:srgbClr val="1C304A"/>
              </a:solidFill>
              <a:latin typeface="Helvetica Neue"/>
              <a:ea typeface="Helvetica Neue"/>
              <a:cs typeface="Helvetica Neue"/>
              <a:sym typeface="Helvetica Neue"/>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7" name="Shape 1267"/>
        <p:cNvGrpSpPr/>
        <p:nvPr/>
      </p:nvGrpSpPr>
      <p:grpSpPr>
        <a:xfrm>
          <a:off x="0" y="0"/>
          <a:ext cx="0" cy="0"/>
          <a:chOff x="0" y="0"/>
          <a:chExt cx="0" cy="0"/>
        </a:xfrm>
      </p:grpSpPr>
      <p:sp>
        <p:nvSpPr>
          <p:cNvPr id="1268" name="Google Shape;1268;g5eba960a40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5eba960a40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lnSpc>
                <a:spcPct val="170000"/>
              </a:lnSpc>
              <a:spcBef>
                <a:spcPts val="800"/>
              </a:spcBef>
              <a:spcAft>
                <a:spcPts val="0"/>
              </a:spcAft>
              <a:buClr>
                <a:srgbClr val="333333"/>
              </a:buClr>
              <a:buSzPts val="1350"/>
              <a:buFont typeface="Open Sans"/>
              <a:buChar char="●"/>
            </a:pPr>
            <a:r>
              <a:rPr lang="en" sz="1350">
                <a:solidFill>
                  <a:srgbClr val="333333"/>
                </a:solidFill>
                <a:latin typeface="Open Sans"/>
                <a:ea typeface="Open Sans"/>
                <a:cs typeface="Open Sans"/>
                <a:sym typeface="Open Sans"/>
              </a:rPr>
              <a:t>Developers and product need to work together to understand if and when technical debt is acceptable.</a:t>
            </a:r>
            <a:endParaRPr sz="1350">
              <a:solidFill>
                <a:srgbClr val="333333"/>
              </a:solidFill>
              <a:latin typeface="Open Sans"/>
              <a:ea typeface="Open Sans"/>
              <a:cs typeface="Open Sans"/>
              <a:sym typeface="Open Sans"/>
            </a:endParaRPr>
          </a:p>
          <a:p>
            <a:pPr indent="-314325" lvl="0" marL="457200" rtl="0" algn="l">
              <a:lnSpc>
                <a:spcPct val="170000"/>
              </a:lnSpc>
              <a:spcBef>
                <a:spcPts val="0"/>
              </a:spcBef>
              <a:spcAft>
                <a:spcPts val="0"/>
              </a:spcAft>
              <a:buClr>
                <a:srgbClr val="333333"/>
              </a:buClr>
              <a:buSzPts val="1350"/>
              <a:buFont typeface="Open Sans"/>
              <a:buChar char="●"/>
            </a:pPr>
            <a:r>
              <a:rPr lang="en" sz="1350">
                <a:solidFill>
                  <a:srgbClr val="333333"/>
                </a:solidFill>
                <a:latin typeface="Open Sans"/>
                <a:ea typeface="Open Sans"/>
                <a:cs typeface="Open Sans"/>
                <a:sym typeface="Open Sans"/>
              </a:rPr>
              <a:t>On a regular basis, product will need to allocate development resources to refactoring efforts.</a:t>
            </a:r>
            <a:endParaRPr sz="1350">
              <a:solidFill>
                <a:srgbClr val="333333"/>
              </a:solidFill>
              <a:latin typeface="Open Sans"/>
              <a:ea typeface="Open Sans"/>
              <a:cs typeface="Open Sans"/>
              <a:sym typeface="Open Sans"/>
            </a:endParaRPr>
          </a:p>
          <a:p>
            <a:pPr indent="-314325" lvl="0" marL="457200" rtl="0" algn="l">
              <a:lnSpc>
                <a:spcPct val="170000"/>
              </a:lnSpc>
              <a:spcBef>
                <a:spcPts val="0"/>
              </a:spcBef>
              <a:spcAft>
                <a:spcPts val="0"/>
              </a:spcAft>
              <a:buClr>
                <a:srgbClr val="333333"/>
              </a:buClr>
              <a:buSzPts val="1350"/>
              <a:buFont typeface="Open Sans"/>
              <a:buChar char="●"/>
            </a:pPr>
            <a:r>
              <a:rPr lang="en" sz="1350">
                <a:solidFill>
                  <a:srgbClr val="333333"/>
                </a:solidFill>
                <a:latin typeface="Open Sans"/>
                <a:ea typeface="Open Sans"/>
                <a:cs typeface="Open Sans"/>
                <a:sym typeface="Open Sans"/>
              </a:rPr>
              <a:t>Refactoring cannot be an afterthought, it needs to be an ongoing consideration.</a:t>
            </a:r>
            <a:endParaRPr sz="1350">
              <a:solidFill>
                <a:srgbClr val="333333"/>
              </a:solidFill>
              <a:latin typeface="Open Sans"/>
              <a:ea typeface="Open Sans"/>
              <a:cs typeface="Open Sans"/>
              <a:sym typeface="Open Sans"/>
            </a:endParaRPr>
          </a:p>
          <a:p>
            <a:pPr indent="0" lvl="0" marL="0" rtl="0" algn="l">
              <a:lnSpc>
                <a:spcPct val="170000"/>
              </a:lnSpc>
              <a:spcBef>
                <a:spcPts val="3800"/>
              </a:spcBef>
              <a:spcAft>
                <a:spcPts val="3000"/>
              </a:spcAft>
              <a:buNone/>
            </a:pPr>
            <a:r>
              <a:t/>
            </a:r>
            <a:endParaRPr sz="1400">
              <a:solidFill>
                <a:srgbClr val="1C304A"/>
              </a:solidFill>
              <a:latin typeface="Helvetica Neue"/>
              <a:ea typeface="Helvetica Neue"/>
              <a:cs typeface="Helvetica Neue"/>
              <a:sym typeface="Helvetica Neue"/>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3" name="Shape 1273"/>
        <p:cNvGrpSpPr/>
        <p:nvPr/>
      </p:nvGrpSpPr>
      <p:grpSpPr>
        <a:xfrm>
          <a:off x="0" y="0"/>
          <a:ext cx="0" cy="0"/>
          <a:chOff x="0" y="0"/>
          <a:chExt cx="0" cy="0"/>
        </a:xfrm>
      </p:grpSpPr>
      <p:sp>
        <p:nvSpPr>
          <p:cNvPr id="1274" name="Google Shape;1274;g5eba960a40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5eba960a40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lnSpc>
                <a:spcPct val="170000"/>
              </a:lnSpc>
              <a:spcBef>
                <a:spcPts val="800"/>
              </a:spcBef>
              <a:spcAft>
                <a:spcPts val="0"/>
              </a:spcAft>
              <a:buClr>
                <a:srgbClr val="333333"/>
              </a:buClr>
              <a:buSzPts val="1350"/>
              <a:buFont typeface="Open Sans"/>
              <a:buChar char="●"/>
            </a:pPr>
            <a:r>
              <a:rPr lang="en" sz="1350">
                <a:solidFill>
                  <a:srgbClr val="333333"/>
                </a:solidFill>
                <a:latin typeface="Open Sans"/>
                <a:ea typeface="Open Sans"/>
                <a:cs typeface="Open Sans"/>
                <a:sym typeface="Open Sans"/>
              </a:rPr>
              <a:t>being extremely picky about what user stories and features actually make the cut. </a:t>
            </a:r>
            <a:endParaRPr sz="1350">
              <a:solidFill>
                <a:srgbClr val="333333"/>
              </a:solidFill>
              <a:latin typeface="Open Sans"/>
              <a:ea typeface="Open Sans"/>
              <a:cs typeface="Open Sans"/>
              <a:sym typeface="Open Sans"/>
            </a:endParaRPr>
          </a:p>
          <a:p>
            <a:pPr indent="-314325" lvl="0" marL="457200" rtl="0" algn="l">
              <a:lnSpc>
                <a:spcPct val="170000"/>
              </a:lnSpc>
              <a:spcBef>
                <a:spcPts val="0"/>
              </a:spcBef>
              <a:spcAft>
                <a:spcPts val="0"/>
              </a:spcAft>
              <a:buClr>
                <a:srgbClr val="333333"/>
              </a:buClr>
              <a:buSzPts val="1350"/>
              <a:buFont typeface="Open Sans"/>
              <a:buChar char="●"/>
            </a:pPr>
            <a:r>
              <a:rPr lang="en" sz="1350">
                <a:solidFill>
                  <a:srgbClr val="333333"/>
                </a:solidFill>
                <a:latin typeface="Open Sans"/>
                <a:ea typeface="Open Sans"/>
                <a:cs typeface="Open Sans"/>
                <a:sym typeface="Open Sans"/>
              </a:rPr>
              <a:t>experiments to validate ideas before building them up to spec is a great way to weed out bad ideas and identify good ones.</a:t>
            </a:r>
            <a:endParaRPr sz="1350">
              <a:solidFill>
                <a:srgbClr val="333333"/>
              </a:solidFill>
              <a:latin typeface="Open Sans"/>
              <a:ea typeface="Open Sans"/>
              <a:cs typeface="Open Sans"/>
              <a:sym typeface="Open Sans"/>
            </a:endParaRPr>
          </a:p>
          <a:p>
            <a:pPr indent="0" lvl="0" marL="0" rtl="0" algn="l">
              <a:lnSpc>
                <a:spcPct val="170000"/>
              </a:lnSpc>
              <a:spcBef>
                <a:spcPts val="3800"/>
              </a:spcBef>
              <a:spcAft>
                <a:spcPts val="0"/>
              </a:spcAft>
              <a:buNone/>
            </a:pPr>
            <a:r>
              <a:t/>
            </a:r>
            <a:endParaRPr sz="1350">
              <a:solidFill>
                <a:srgbClr val="333333"/>
              </a:solidFill>
              <a:latin typeface="Open Sans"/>
              <a:ea typeface="Open Sans"/>
              <a:cs typeface="Open Sans"/>
              <a:sym typeface="Open Sans"/>
            </a:endParaRPr>
          </a:p>
          <a:p>
            <a:pPr indent="0" lvl="0" marL="0" rtl="0" algn="l">
              <a:lnSpc>
                <a:spcPct val="170000"/>
              </a:lnSpc>
              <a:spcBef>
                <a:spcPts val="3800"/>
              </a:spcBef>
              <a:spcAft>
                <a:spcPts val="3000"/>
              </a:spcAft>
              <a:buNone/>
            </a:pPr>
            <a:r>
              <a:t/>
            </a:r>
            <a:endParaRPr sz="1400">
              <a:solidFill>
                <a:srgbClr val="1C304A"/>
              </a:solidFill>
              <a:latin typeface="Helvetica Neue"/>
              <a:ea typeface="Helvetica Neue"/>
              <a:cs typeface="Helvetica Neue"/>
              <a:sym typeface="Helvetica Neue"/>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9" name="Shape 1279"/>
        <p:cNvGrpSpPr/>
        <p:nvPr/>
      </p:nvGrpSpPr>
      <p:grpSpPr>
        <a:xfrm>
          <a:off x="0" y="0"/>
          <a:ext cx="0" cy="0"/>
          <a:chOff x="0" y="0"/>
          <a:chExt cx="0" cy="0"/>
        </a:xfrm>
      </p:grpSpPr>
      <p:sp>
        <p:nvSpPr>
          <p:cNvPr id="1280" name="Google Shape;1280;g5eba960a40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5eba960a40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1C304A"/>
              </a:solidFill>
              <a:latin typeface="Helvetica Neue"/>
              <a:ea typeface="Helvetica Neue"/>
              <a:cs typeface="Helvetica Neue"/>
              <a:sym typeface="Helvetica Neue"/>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7" name="Shape 1157"/>
        <p:cNvGrpSpPr/>
        <p:nvPr/>
      </p:nvGrpSpPr>
      <p:grpSpPr>
        <a:xfrm>
          <a:off x="0" y="0"/>
          <a:ext cx="0" cy="0"/>
          <a:chOff x="0" y="0"/>
          <a:chExt cx="0" cy="0"/>
        </a:xfrm>
      </p:grpSpPr>
      <p:sp>
        <p:nvSpPr>
          <p:cNvPr id="1158" name="Google Shape;1158;g5eb5aef00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5eb5aef00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t/>
            </a:r>
            <a:endParaRPr sz="1200">
              <a:solidFill>
                <a:srgbClr val="1C304A"/>
              </a:solidFill>
              <a:latin typeface="Helvetica Neue"/>
              <a:ea typeface="Helvetica Neue"/>
              <a:cs typeface="Helvetica Neue"/>
              <a:sym typeface="Helvetica Neue"/>
            </a:endParaRPr>
          </a:p>
          <a:p>
            <a:pPr indent="0" lvl="0" marL="0" rtl="0" algn="l">
              <a:lnSpc>
                <a:spcPct val="115000"/>
              </a:lnSpc>
              <a:spcBef>
                <a:spcPts val="1000"/>
              </a:spcBef>
              <a:spcAft>
                <a:spcPts val="0"/>
              </a:spcAft>
              <a:buClr>
                <a:schemeClr val="dk1"/>
              </a:buClr>
              <a:buSzPts val="1100"/>
              <a:buFont typeface="Arial"/>
              <a:buNone/>
            </a:pPr>
            <a:r>
              <a:t/>
            </a:r>
            <a:endParaRPr sz="1200">
              <a:solidFill>
                <a:srgbClr val="1C304A"/>
              </a:solidFill>
              <a:latin typeface="Helvetica Neue"/>
              <a:ea typeface="Helvetica Neue"/>
              <a:cs typeface="Helvetica Neue"/>
              <a:sym typeface="Helvetica Neue"/>
            </a:endParaRPr>
          </a:p>
          <a:p>
            <a:pPr indent="0" lvl="0" marL="0" rtl="0" algn="l">
              <a:spcBef>
                <a:spcPts val="10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5" name="Shape 1285"/>
        <p:cNvGrpSpPr/>
        <p:nvPr/>
      </p:nvGrpSpPr>
      <p:grpSpPr>
        <a:xfrm>
          <a:off x="0" y="0"/>
          <a:ext cx="0" cy="0"/>
          <a:chOff x="0" y="0"/>
          <a:chExt cx="0" cy="0"/>
        </a:xfrm>
      </p:grpSpPr>
      <p:sp>
        <p:nvSpPr>
          <p:cNvPr id="1286" name="Google Shape;1286;g5eba960a40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5eba960a40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lnSpc>
                <a:spcPct val="170000"/>
              </a:lnSpc>
              <a:spcBef>
                <a:spcPts val="800"/>
              </a:spcBef>
              <a:spcAft>
                <a:spcPts val="0"/>
              </a:spcAft>
              <a:buClr>
                <a:srgbClr val="333333"/>
              </a:buClr>
              <a:buSzPts val="1350"/>
              <a:buFont typeface="Open Sans"/>
              <a:buChar char="●"/>
            </a:pPr>
            <a:r>
              <a:rPr lang="en" sz="1350">
                <a:solidFill>
                  <a:srgbClr val="333333"/>
                </a:solidFill>
                <a:latin typeface="Open Sans"/>
                <a:ea typeface="Open Sans"/>
                <a:cs typeface="Open Sans"/>
                <a:sym typeface="Open Sans"/>
              </a:rPr>
              <a:t>Self-organizing teams are autonomous groups within the organization who take control and responsibility over their respective projects and have ownership of those areas. </a:t>
            </a:r>
            <a:endParaRPr sz="1350">
              <a:solidFill>
                <a:srgbClr val="333333"/>
              </a:solidFill>
              <a:latin typeface="Open Sans"/>
              <a:ea typeface="Open Sans"/>
              <a:cs typeface="Open Sans"/>
              <a:sym typeface="Open Sans"/>
            </a:endParaRPr>
          </a:p>
          <a:p>
            <a:pPr indent="0" lvl="0" marL="0" rtl="0" algn="l">
              <a:lnSpc>
                <a:spcPct val="170000"/>
              </a:lnSpc>
              <a:spcBef>
                <a:spcPts val="3800"/>
              </a:spcBef>
              <a:spcAft>
                <a:spcPts val="3000"/>
              </a:spcAft>
              <a:buNone/>
            </a:pPr>
            <a:r>
              <a:t/>
            </a:r>
            <a:endParaRPr sz="1400">
              <a:solidFill>
                <a:srgbClr val="1C304A"/>
              </a:solidFill>
              <a:latin typeface="Helvetica Neue"/>
              <a:ea typeface="Helvetica Neue"/>
              <a:cs typeface="Helvetica Neue"/>
              <a:sym typeface="Helvetica Neue"/>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1" name="Shape 1291"/>
        <p:cNvGrpSpPr/>
        <p:nvPr/>
      </p:nvGrpSpPr>
      <p:grpSpPr>
        <a:xfrm>
          <a:off x="0" y="0"/>
          <a:ext cx="0" cy="0"/>
          <a:chOff x="0" y="0"/>
          <a:chExt cx="0" cy="0"/>
        </a:xfrm>
      </p:grpSpPr>
      <p:sp>
        <p:nvSpPr>
          <p:cNvPr id="1292" name="Google Shape;1292;g5eba960a40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5eba960a40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lnSpc>
                <a:spcPct val="170000"/>
              </a:lnSpc>
              <a:spcBef>
                <a:spcPts val="800"/>
              </a:spcBef>
              <a:spcAft>
                <a:spcPts val="0"/>
              </a:spcAft>
              <a:buClr>
                <a:srgbClr val="333333"/>
              </a:buClr>
              <a:buSzPts val="1350"/>
              <a:buFont typeface="Open Sans"/>
              <a:buChar char="●"/>
            </a:pPr>
            <a:r>
              <a:rPr lang="en" sz="1350">
                <a:solidFill>
                  <a:srgbClr val="333333"/>
                </a:solidFill>
                <a:latin typeface="Open Sans"/>
                <a:ea typeface="Open Sans"/>
                <a:cs typeface="Open Sans"/>
                <a:sym typeface="Open Sans"/>
              </a:rPr>
              <a:t>Agile teams are encouraged to experiment with their processes..</a:t>
            </a:r>
            <a:endParaRPr sz="1350">
              <a:solidFill>
                <a:srgbClr val="333333"/>
              </a:solidFill>
              <a:latin typeface="Open Sans"/>
              <a:ea typeface="Open Sans"/>
              <a:cs typeface="Open Sans"/>
              <a:sym typeface="Open Sans"/>
            </a:endParaRPr>
          </a:p>
          <a:p>
            <a:pPr indent="-314325" lvl="0" marL="457200" rtl="0" algn="l">
              <a:lnSpc>
                <a:spcPct val="170000"/>
              </a:lnSpc>
              <a:spcBef>
                <a:spcPts val="0"/>
              </a:spcBef>
              <a:spcAft>
                <a:spcPts val="0"/>
              </a:spcAft>
              <a:buClr>
                <a:srgbClr val="333333"/>
              </a:buClr>
              <a:buSzPts val="1350"/>
              <a:buFont typeface="Open Sans"/>
              <a:buChar char="●"/>
            </a:pPr>
            <a:r>
              <a:rPr lang="en" sz="1350">
                <a:solidFill>
                  <a:srgbClr val="333333"/>
                </a:solidFill>
                <a:latin typeface="Open Sans"/>
                <a:ea typeface="Open Sans"/>
                <a:cs typeface="Open Sans"/>
                <a:sym typeface="Open Sans"/>
              </a:rPr>
              <a:t>Team learns if they are communicating effectively with developers and giving them the support they need before, during, and after sprints.</a:t>
            </a:r>
            <a:endParaRPr sz="1350">
              <a:solidFill>
                <a:srgbClr val="333333"/>
              </a:solidFill>
              <a:latin typeface="Open Sans"/>
              <a:ea typeface="Open Sans"/>
              <a:cs typeface="Open Sans"/>
              <a:sym typeface="Open Sans"/>
            </a:endParaRPr>
          </a:p>
          <a:p>
            <a:pPr indent="0" lvl="0" marL="0" rtl="0" algn="l">
              <a:lnSpc>
                <a:spcPct val="170000"/>
              </a:lnSpc>
              <a:spcBef>
                <a:spcPts val="3800"/>
              </a:spcBef>
              <a:spcAft>
                <a:spcPts val="3000"/>
              </a:spcAft>
              <a:buNone/>
            </a:pPr>
            <a:r>
              <a:t/>
            </a:r>
            <a:endParaRPr sz="1350">
              <a:solidFill>
                <a:srgbClr val="333333"/>
              </a:solidFill>
              <a:latin typeface="Open Sans"/>
              <a:ea typeface="Open Sans"/>
              <a:cs typeface="Open Sans"/>
              <a:sym typeface="Open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7" name="Shape 1297"/>
        <p:cNvGrpSpPr/>
        <p:nvPr/>
      </p:nvGrpSpPr>
      <p:grpSpPr>
        <a:xfrm>
          <a:off x="0" y="0"/>
          <a:ext cx="0" cy="0"/>
          <a:chOff x="0" y="0"/>
          <a:chExt cx="0" cy="0"/>
        </a:xfrm>
      </p:grpSpPr>
      <p:sp>
        <p:nvSpPr>
          <p:cNvPr id="1298" name="Google Shape;1298;g5eba960a40_2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5eba960a40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2" name="Shape 1302"/>
        <p:cNvGrpSpPr/>
        <p:nvPr/>
      </p:nvGrpSpPr>
      <p:grpSpPr>
        <a:xfrm>
          <a:off x="0" y="0"/>
          <a:ext cx="0" cy="0"/>
          <a:chOff x="0" y="0"/>
          <a:chExt cx="0" cy="0"/>
        </a:xfrm>
      </p:grpSpPr>
      <p:sp>
        <p:nvSpPr>
          <p:cNvPr id="1303" name="Google Shape;1303;g5ebc6111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5ebc6111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Scrum and Kanban are both methods to practice agility. They both deliver good results by themselves, but are amazing when we combine these.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8" name="Shape 1308"/>
        <p:cNvGrpSpPr/>
        <p:nvPr/>
      </p:nvGrpSpPr>
      <p:grpSpPr>
        <a:xfrm>
          <a:off x="0" y="0"/>
          <a:ext cx="0" cy="0"/>
          <a:chOff x="0" y="0"/>
          <a:chExt cx="0" cy="0"/>
        </a:xfrm>
      </p:grpSpPr>
      <p:sp>
        <p:nvSpPr>
          <p:cNvPr id="1309" name="Google Shape;1309;g5eba960a40_2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5eba960a40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3" name="Shape 1313"/>
        <p:cNvGrpSpPr/>
        <p:nvPr/>
      </p:nvGrpSpPr>
      <p:grpSpPr>
        <a:xfrm>
          <a:off x="0" y="0"/>
          <a:ext cx="0" cy="0"/>
          <a:chOff x="0" y="0"/>
          <a:chExt cx="0" cy="0"/>
        </a:xfrm>
      </p:grpSpPr>
      <p:sp>
        <p:nvSpPr>
          <p:cNvPr id="1314" name="Google Shape;1314;g5f86cadf2d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5f86cadf2d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1C304A"/>
                </a:solidFill>
                <a:latin typeface="Helvetica Neue"/>
                <a:ea typeface="Helvetica Neue"/>
                <a:cs typeface="Helvetica Neue"/>
                <a:sym typeface="Helvetica Neue"/>
              </a:rPr>
              <a:t>It should provide a starting point for communication and alignment so that you don’t have to invent processes.</a:t>
            </a:r>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9" name="Shape 1319"/>
        <p:cNvGrpSpPr/>
        <p:nvPr/>
      </p:nvGrpSpPr>
      <p:grpSpPr>
        <a:xfrm>
          <a:off x="0" y="0"/>
          <a:ext cx="0" cy="0"/>
          <a:chOff x="0" y="0"/>
          <a:chExt cx="0" cy="0"/>
        </a:xfrm>
      </p:grpSpPr>
      <p:sp>
        <p:nvSpPr>
          <p:cNvPr id="1320" name="Google Shape;1320;g5f86cadf2d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5f86cadf2d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0" name="Shape 1330"/>
        <p:cNvGrpSpPr/>
        <p:nvPr/>
      </p:nvGrpSpPr>
      <p:grpSpPr>
        <a:xfrm>
          <a:off x="0" y="0"/>
          <a:ext cx="0" cy="0"/>
          <a:chOff x="0" y="0"/>
          <a:chExt cx="0" cy="0"/>
        </a:xfrm>
      </p:grpSpPr>
      <p:sp>
        <p:nvSpPr>
          <p:cNvPr id="1331" name="Google Shape;1331;g5f86cadf2d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5f86cadf2d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1C304A"/>
                </a:solidFill>
                <a:latin typeface="Helvetica Neue"/>
                <a:ea typeface="Helvetica Neue"/>
                <a:cs typeface="Helvetica Neue"/>
                <a:sym typeface="Helvetica Neue"/>
              </a:rPr>
              <a:t>Teams work in time-boxes called</a:t>
            </a:r>
            <a:r>
              <a:rPr lang="en" sz="1400">
                <a:solidFill>
                  <a:srgbClr val="333333"/>
                </a:solidFill>
                <a:latin typeface="Helvetica Neue"/>
                <a:ea typeface="Helvetica Neue"/>
                <a:cs typeface="Helvetica Neue"/>
                <a:sym typeface="Helvetica Neue"/>
              </a:rPr>
              <a:t> </a:t>
            </a:r>
            <a:r>
              <a:rPr lang="en" sz="1400">
                <a:solidFill>
                  <a:srgbClr val="046B99"/>
                </a:solidFill>
                <a:latin typeface="Helvetica Neue"/>
                <a:ea typeface="Helvetica Neue"/>
                <a:cs typeface="Helvetica Neue"/>
                <a:sym typeface="Helvetica Neue"/>
              </a:rPr>
              <a:t>sprints.</a:t>
            </a:r>
            <a:endParaRPr sz="1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2" name="Shape 1342"/>
        <p:cNvGrpSpPr/>
        <p:nvPr/>
      </p:nvGrpSpPr>
      <p:grpSpPr>
        <a:xfrm>
          <a:off x="0" y="0"/>
          <a:ext cx="0" cy="0"/>
          <a:chOff x="0" y="0"/>
          <a:chExt cx="0" cy="0"/>
        </a:xfrm>
      </p:grpSpPr>
      <p:sp>
        <p:nvSpPr>
          <p:cNvPr id="1343" name="Google Shape;1343;g5eba960a40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5eba960a40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8" name="Shape 1348"/>
        <p:cNvGrpSpPr/>
        <p:nvPr/>
      </p:nvGrpSpPr>
      <p:grpSpPr>
        <a:xfrm>
          <a:off x="0" y="0"/>
          <a:ext cx="0" cy="0"/>
          <a:chOff x="0" y="0"/>
          <a:chExt cx="0" cy="0"/>
        </a:xfrm>
      </p:grpSpPr>
      <p:sp>
        <p:nvSpPr>
          <p:cNvPr id="1349" name="Google Shape;1349;g5eba960a40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5eba960a40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3" name="Shape 1163"/>
        <p:cNvGrpSpPr/>
        <p:nvPr/>
      </p:nvGrpSpPr>
      <p:grpSpPr>
        <a:xfrm>
          <a:off x="0" y="0"/>
          <a:ext cx="0" cy="0"/>
          <a:chOff x="0" y="0"/>
          <a:chExt cx="0" cy="0"/>
        </a:xfrm>
      </p:grpSpPr>
      <p:sp>
        <p:nvSpPr>
          <p:cNvPr id="1164" name="Google Shape;1164;g5f86cadf2d_0_1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5f86cadf2d_0_1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4" name="Shape 1354"/>
        <p:cNvGrpSpPr/>
        <p:nvPr/>
      </p:nvGrpSpPr>
      <p:grpSpPr>
        <a:xfrm>
          <a:off x="0" y="0"/>
          <a:ext cx="0" cy="0"/>
          <a:chOff x="0" y="0"/>
          <a:chExt cx="0" cy="0"/>
        </a:xfrm>
      </p:grpSpPr>
      <p:sp>
        <p:nvSpPr>
          <p:cNvPr id="1355" name="Google Shape;1355;g5f86cadf2d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5f86cadf2d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1C304A"/>
                </a:solidFill>
                <a:latin typeface="Helvetica Neue"/>
                <a:ea typeface="Helvetica Neue"/>
                <a:cs typeface="Helvetica Neue"/>
                <a:sym typeface="Helvetica Neue"/>
              </a:rPr>
              <a:t>These stories are prioritized, generally to give the most value earliest.</a:t>
            </a:r>
            <a:endParaRPr sz="1400">
              <a:solidFill>
                <a:srgbClr val="1C304A"/>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400">
                <a:solidFill>
                  <a:srgbClr val="1C304A"/>
                </a:solidFill>
                <a:latin typeface="Helvetica Neue"/>
                <a:ea typeface="Helvetica Neue"/>
                <a:cs typeface="Helvetica Neue"/>
                <a:sym typeface="Helvetica Neue"/>
              </a:rPr>
              <a:t>Acceptance Criteria</a:t>
            </a:r>
            <a:endParaRPr sz="1400">
              <a:solidFill>
                <a:srgbClr val="1C304A"/>
              </a:solidFill>
              <a:latin typeface="Helvetica Neue"/>
              <a:ea typeface="Helvetica Neue"/>
              <a:cs typeface="Helvetica Neue"/>
              <a:sym typeface="Helvetica Neue"/>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1" name="Shape 1361"/>
        <p:cNvGrpSpPr/>
        <p:nvPr/>
      </p:nvGrpSpPr>
      <p:grpSpPr>
        <a:xfrm>
          <a:off x="0" y="0"/>
          <a:ext cx="0" cy="0"/>
          <a:chOff x="0" y="0"/>
          <a:chExt cx="0" cy="0"/>
        </a:xfrm>
      </p:grpSpPr>
      <p:sp>
        <p:nvSpPr>
          <p:cNvPr id="1362" name="Google Shape;1362;g5eba960a40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5eba960a40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can be a regular recurring meeting, but is not a standard part of Scrum. Backlog refinement activities can also happen outside of a formal meeting. The Product Manager should be regularly working to refine the backlog, update issues, write acceptance criteria and user stories, prioritize them.</a:t>
            </a:r>
            <a:endParaRPr>
              <a:solidFill>
                <a:schemeClr val="dk1"/>
              </a:solidFill>
            </a:endParaRPr>
          </a:p>
          <a:p>
            <a:pPr indent="0" lvl="0" marL="0" rtl="0" algn="l">
              <a:spcBef>
                <a:spcPts val="0"/>
              </a:spcBef>
              <a:spcAft>
                <a:spcPts val="0"/>
              </a:spcAft>
              <a:buNone/>
            </a:pPr>
            <a:r>
              <a:t/>
            </a:r>
            <a:endParaRPr>
              <a:solidFill>
                <a:srgbClr val="383838"/>
              </a:solidFill>
              <a:latin typeface="Nunito"/>
              <a:ea typeface="Nunito"/>
              <a:cs typeface="Nunito"/>
              <a:sym typeface="Nuni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8" name="Shape 1368"/>
        <p:cNvGrpSpPr/>
        <p:nvPr/>
      </p:nvGrpSpPr>
      <p:grpSpPr>
        <a:xfrm>
          <a:off x="0" y="0"/>
          <a:ext cx="0" cy="0"/>
          <a:chOff x="0" y="0"/>
          <a:chExt cx="0" cy="0"/>
        </a:xfrm>
      </p:grpSpPr>
      <p:sp>
        <p:nvSpPr>
          <p:cNvPr id="1369" name="Google Shape;1369;g5f86cadf2d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5f86cadf2d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2" name="Shape 1402"/>
        <p:cNvGrpSpPr/>
        <p:nvPr/>
      </p:nvGrpSpPr>
      <p:grpSpPr>
        <a:xfrm>
          <a:off x="0" y="0"/>
          <a:ext cx="0" cy="0"/>
          <a:chOff x="0" y="0"/>
          <a:chExt cx="0" cy="0"/>
        </a:xfrm>
      </p:grpSpPr>
      <p:sp>
        <p:nvSpPr>
          <p:cNvPr id="1403" name="Google Shape;1403;g5f86cadf2d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5f86cadf2d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8" name="Shape 1408"/>
        <p:cNvGrpSpPr/>
        <p:nvPr/>
      </p:nvGrpSpPr>
      <p:grpSpPr>
        <a:xfrm>
          <a:off x="0" y="0"/>
          <a:ext cx="0" cy="0"/>
          <a:chOff x="0" y="0"/>
          <a:chExt cx="0" cy="0"/>
        </a:xfrm>
      </p:grpSpPr>
      <p:sp>
        <p:nvSpPr>
          <p:cNvPr id="1409" name="Google Shape;1409;g5eba960a40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5eba960a40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Product Manager can help set this meeting up for success. PM’s job during this meeting is to provide a clear list of priorities, answer the team’s questions, and “negotiate” with the team about what can go into the sprint backlog.  </a:t>
            </a:r>
            <a:r>
              <a:rPr lang="en"/>
              <a:t>These go better if the backlog is healthy - prioritized, and including acceptance tests, dependencies, estimates, diagrams or screenshots (if applicable), etc.</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where the team commits to the amount of work they will complete. It must be achievable. If you finish earlier and add more tasks, that’s great, but if you are consistently not finishing the work that you commit to, the team is over estimating and needs to figure out what’s the dilly with their planning.</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Can start this meeting by looking at team’s capacity (availability -- vacations, holidays etc.) and velocity (how fast the team is finishing things, as a team gels and works together, they tend to increase their velocity).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5" name="Shape 1415"/>
        <p:cNvGrpSpPr/>
        <p:nvPr/>
      </p:nvGrpSpPr>
      <p:grpSpPr>
        <a:xfrm>
          <a:off x="0" y="0"/>
          <a:ext cx="0" cy="0"/>
          <a:chOff x="0" y="0"/>
          <a:chExt cx="0" cy="0"/>
        </a:xfrm>
      </p:grpSpPr>
      <p:sp>
        <p:nvSpPr>
          <p:cNvPr id="1416" name="Google Shape;1416;g5f86cadf2d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5f86cadf2d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2" name="Shape 1452"/>
        <p:cNvGrpSpPr/>
        <p:nvPr/>
      </p:nvGrpSpPr>
      <p:grpSpPr>
        <a:xfrm>
          <a:off x="0" y="0"/>
          <a:ext cx="0" cy="0"/>
          <a:chOff x="0" y="0"/>
          <a:chExt cx="0" cy="0"/>
        </a:xfrm>
      </p:grpSpPr>
      <p:sp>
        <p:nvSpPr>
          <p:cNvPr id="1453" name="Google Shape;1453;g5f86cadf2d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5f86cadf2d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8" name="Shape 1458"/>
        <p:cNvGrpSpPr/>
        <p:nvPr/>
      </p:nvGrpSpPr>
      <p:grpSpPr>
        <a:xfrm>
          <a:off x="0" y="0"/>
          <a:ext cx="0" cy="0"/>
          <a:chOff x="0" y="0"/>
          <a:chExt cx="0" cy="0"/>
        </a:xfrm>
      </p:grpSpPr>
      <p:sp>
        <p:nvSpPr>
          <p:cNvPr id="1459" name="Google Shape;1459;g5eba960a40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5eba960a40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Helvetica Neue"/>
                <a:ea typeface="Helvetica Neue"/>
                <a:cs typeface="Helvetica Neue"/>
                <a:sym typeface="Helvetica Neue"/>
              </a:rPr>
              <a:t>This is not a status update meeting! It’s about team coordination and assessing blockers and risks.</a:t>
            </a:r>
            <a:endParaRPr>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br>
              <a:rPr lang="en">
                <a:solidFill>
                  <a:schemeClr val="dk1"/>
                </a:solidFill>
                <a:latin typeface="Helvetica Neue"/>
                <a:ea typeface="Helvetica Neue"/>
                <a:cs typeface="Helvetica Neue"/>
                <a:sym typeface="Helvetica Neue"/>
              </a:rPr>
            </a:br>
            <a:r>
              <a:rPr lang="en">
                <a:solidFill>
                  <a:schemeClr val="dk1"/>
                </a:solidFill>
                <a:latin typeface="Helvetica Neue"/>
                <a:ea typeface="Helvetica Neue"/>
                <a:cs typeface="Helvetica Neue"/>
                <a:sym typeface="Helvetica Neue"/>
              </a:rPr>
              <a:t>Scrum Master can serve as a timekeeper - identify issues that warrant further discussion, and encourage team to sync up soon after (sidebars or other topics)</a:t>
            </a:r>
            <a:endParaRPr>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Helvetica Neue"/>
                <a:ea typeface="Helvetica Neue"/>
                <a:cs typeface="Helvetica Neue"/>
                <a:sym typeface="Helvetica Neue"/>
              </a:rPr>
              <a:t>A couple times a week after our standup we have co-working time scheduled where we frequently will dive into issues more deeply after the check in.</a:t>
            </a:r>
            <a:endParaRPr>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5" name="Shape 1465"/>
        <p:cNvGrpSpPr/>
        <p:nvPr/>
      </p:nvGrpSpPr>
      <p:grpSpPr>
        <a:xfrm>
          <a:off x="0" y="0"/>
          <a:ext cx="0" cy="0"/>
          <a:chOff x="0" y="0"/>
          <a:chExt cx="0" cy="0"/>
        </a:xfrm>
      </p:grpSpPr>
      <p:sp>
        <p:nvSpPr>
          <p:cNvPr id="1466" name="Google Shape;1466;g5f86cadf2d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5f86cadf2d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3" name="Shape 1513"/>
        <p:cNvGrpSpPr/>
        <p:nvPr/>
      </p:nvGrpSpPr>
      <p:grpSpPr>
        <a:xfrm>
          <a:off x="0" y="0"/>
          <a:ext cx="0" cy="0"/>
          <a:chOff x="0" y="0"/>
          <a:chExt cx="0" cy="0"/>
        </a:xfrm>
      </p:grpSpPr>
      <p:sp>
        <p:nvSpPr>
          <p:cNvPr id="1514" name="Google Shape;1514;g5f86cadf2d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5f86cadf2d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9" name="Shape 1169"/>
        <p:cNvGrpSpPr/>
        <p:nvPr/>
      </p:nvGrpSpPr>
      <p:grpSpPr>
        <a:xfrm>
          <a:off x="0" y="0"/>
          <a:ext cx="0" cy="0"/>
          <a:chOff x="0" y="0"/>
          <a:chExt cx="0" cy="0"/>
        </a:xfrm>
      </p:grpSpPr>
      <p:sp>
        <p:nvSpPr>
          <p:cNvPr id="1170" name="Google Shape;1170;g5f86cadf2d_0_1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5f86cadf2d_0_1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spoke of a few common reasons why products fail - waterfall being a reason for these failures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3" name="Shape 1563"/>
        <p:cNvGrpSpPr/>
        <p:nvPr/>
      </p:nvGrpSpPr>
      <p:grpSpPr>
        <a:xfrm>
          <a:off x="0" y="0"/>
          <a:ext cx="0" cy="0"/>
          <a:chOff x="0" y="0"/>
          <a:chExt cx="0" cy="0"/>
        </a:xfrm>
      </p:grpSpPr>
      <p:sp>
        <p:nvSpPr>
          <p:cNvPr id="1564" name="Google Shape;1564;g5f86cadf2d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5f86cadf2d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6" name="Shape 1616"/>
        <p:cNvGrpSpPr/>
        <p:nvPr/>
      </p:nvGrpSpPr>
      <p:grpSpPr>
        <a:xfrm>
          <a:off x="0" y="0"/>
          <a:ext cx="0" cy="0"/>
          <a:chOff x="0" y="0"/>
          <a:chExt cx="0" cy="0"/>
        </a:xfrm>
      </p:grpSpPr>
      <p:sp>
        <p:nvSpPr>
          <p:cNvPr id="1617" name="Google Shape;1617;g5f86cadf2d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5f86cadf2d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2" name="Shape 1622"/>
        <p:cNvGrpSpPr/>
        <p:nvPr/>
      </p:nvGrpSpPr>
      <p:grpSpPr>
        <a:xfrm>
          <a:off x="0" y="0"/>
          <a:ext cx="0" cy="0"/>
          <a:chOff x="0" y="0"/>
          <a:chExt cx="0" cy="0"/>
        </a:xfrm>
      </p:grpSpPr>
      <p:sp>
        <p:nvSpPr>
          <p:cNvPr id="1623" name="Google Shape;1623;g5eba960a40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5eba960a40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383838"/>
                </a:solidFill>
                <a:latin typeface="Nunito"/>
                <a:ea typeface="Nunito"/>
                <a:cs typeface="Nunito"/>
                <a:sym typeface="Nunito"/>
              </a:rPr>
              <a:t>Preparing for this meeting is a good idea! Invite all the stakeholders! Share out the info! This is our chance to check in and make sure we’re on the right track (and if not, course correct for the next sprint)</a:t>
            </a:r>
            <a:endParaRPr>
              <a:solidFill>
                <a:srgbClr val="383838"/>
              </a:solidFill>
              <a:latin typeface="Nunito"/>
              <a:ea typeface="Nunito"/>
              <a:cs typeface="Nunito"/>
              <a:sym typeface="Nunito"/>
            </a:endParaRPr>
          </a:p>
          <a:p>
            <a:pPr indent="0" lvl="0" marL="0" rtl="0" algn="l">
              <a:lnSpc>
                <a:spcPct val="115000"/>
              </a:lnSpc>
              <a:spcBef>
                <a:spcPts val="2300"/>
              </a:spcBef>
              <a:spcAft>
                <a:spcPts val="0"/>
              </a:spcAft>
              <a:buClr>
                <a:schemeClr val="dk1"/>
              </a:buClr>
              <a:buSzPts val="1100"/>
              <a:buFont typeface="Arial"/>
              <a:buNone/>
            </a:pPr>
            <a:r>
              <a:rPr lang="en">
                <a:solidFill>
                  <a:srgbClr val="383838"/>
                </a:solidFill>
                <a:latin typeface="Nunito"/>
                <a:ea typeface="Nunito"/>
                <a:cs typeface="Nunito"/>
                <a:sym typeface="Nunito"/>
              </a:rPr>
              <a:t>Since stakeholders from outside the scrum team are often in attendance, be sure to build in any rehearsal time or other preparation necessary to set the team up for success.</a:t>
            </a:r>
            <a:endParaRPr>
              <a:solidFill>
                <a:srgbClr val="383838"/>
              </a:solidFill>
              <a:latin typeface="Nunito"/>
              <a:ea typeface="Nunito"/>
              <a:cs typeface="Nunito"/>
              <a:sym typeface="Nunito"/>
            </a:endParaRPr>
          </a:p>
          <a:p>
            <a:pPr indent="0" lvl="0" marL="0" rtl="0" algn="l">
              <a:lnSpc>
                <a:spcPct val="115000"/>
              </a:lnSpc>
              <a:spcBef>
                <a:spcPts val="2300"/>
              </a:spcBef>
              <a:spcAft>
                <a:spcPts val="0"/>
              </a:spcAft>
              <a:buClr>
                <a:schemeClr val="dk1"/>
              </a:buClr>
              <a:buSzPts val="1100"/>
              <a:buFont typeface="Arial"/>
              <a:buNone/>
            </a:pPr>
            <a:r>
              <a:rPr lang="en">
                <a:solidFill>
                  <a:srgbClr val="383838"/>
                </a:solidFill>
                <a:latin typeface="Nunito"/>
                <a:ea typeface="Nunito"/>
                <a:cs typeface="Nunito"/>
                <a:sym typeface="Nunito"/>
              </a:rPr>
              <a:t>Focus the Sprint Review around user experience and business value. It should not feel like the Development Team is just proving that things work.</a:t>
            </a:r>
            <a:endParaRPr>
              <a:solidFill>
                <a:srgbClr val="383838"/>
              </a:solidFill>
              <a:latin typeface="Nunito"/>
              <a:ea typeface="Nunito"/>
              <a:cs typeface="Nunito"/>
              <a:sym typeface="Nunito"/>
            </a:endParaRPr>
          </a:p>
          <a:p>
            <a:pPr indent="0" lvl="0" marL="0" rtl="0" algn="l">
              <a:lnSpc>
                <a:spcPct val="115000"/>
              </a:lnSpc>
              <a:spcBef>
                <a:spcPts val="2300"/>
              </a:spcBef>
              <a:spcAft>
                <a:spcPts val="0"/>
              </a:spcAft>
              <a:buClr>
                <a:schemeClr val="dk1"/>
              </a:buClr>
              <a:buSzPts val="1100"/>
              <a:buFont typeface="Arial"/>
              <a:buNone/>
            </a:pPr>
            <a:r>
              <a:rPr lang="en">
                <a:solidFill>
                  <a:srgbClr val="383838"/>
                </a:solidFill>
                <a:latin typeface="Nunito"/>
                <a:ea typeface="Nunito"/>
                <a:cs typeface="Nunito"/>
                <a:sym typeface="Nunito"/>
              </a:rPr>
              <a:t>The Product Manager should be asking questions to the stakeholders, gathering feedback, and also providing answers to any that arise.</a:t>
            </a:r>
            <a:endParaRPr>
              <a:solidFill>
                <a:srgbClr val="383838"/>
              </a:solidFill>
              <a:latin typeface="Nunito"/>
              <a:ea typeface="Nunito"/>
              <a:cs typeface="Nunito"/>
              <a:sym typeface="Nunito"/>
            </a:endParaRPr>
          </a:p>
          <a:p>
            <a:pPr indent="0" lvl="0" marL="0" rtl="0" algn="l">
              <a:spcBef>
                <a:spcPts val="23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latin typeface="Helvetica Neue"/>
              <a:ea typeface="Helvetica Neue"/>
              <a:cs typeface="Helvetica Neue"/>
              <a:sym typeface="Helvetica Neue"/>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9" name="Shape 1629"/>
        <p:cNvGrpSpPr/>
        <p:nvPr/>
      </p:nvGrpSpPr>
      <p:grpSpPr>
        <a:xfrm>
          <a:off x="0" y="0"/>
          <a:ext cx="0" cy="0"/>
          <a:chOff x="0" y="0"/>
          <a:chExt cx="0" cy="0"/>
        </a:xfrm>
      </p:grpSpPr>
      <p:sp>
        <p:nvSpPr>
          <p:cNvPr id="1630" name="Google Shape;1630;g5f86cadf2d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5f86cadf2d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7" name="Shape 1697"/>
        <p:cNvGrpSpPr/>
        <p:nvPr/>
      </p:nvGrpSpPr>
      <p:grpSpPr>
        <a:xfrm>
          <a:off x="0" y="0"/>
          <a:ext cx="0" cy="0"/>
          <a:chOff x="0" y="0"/>
          <a:chExt cx="0" cy="0"/>
        </a:xfrm>
      </p:grpSpPr>
      <p:sp>
        <p:nvSpPr>
          <p:cNvPr id="1698" name="Google Shape;1698;g5f86cadf2d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5f86cadf2d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6" name="Shape 1766"/>
        <p:cNvGrpSpPr/>
        <p:nvPr/>
      </p:nvGrpSpPr>
      <p:grpSpPr>
        <a:xfrm>
          <a:off x="0" y="0"/>
          <a:ext cx="0" cy="0"/>
          <a:chOff x="0" y="0"/>
          <a:chExt cx="0" cy="0"/>
        </a:xfrm>
      </p:grpSpPr>
      <p:sp>
        <p:nvSpPr>
          <p:cNvPr id="1767" name="Google Shape;1767;g5f86cadf2d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5f86cadf2d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2" name="Shape 1822"/>
        <p:cNvGrpSpPr/>
        <p:nvPr/>
      </p:nvGrpSpPr>
      <p:grpSpPr>
        <a:xfrm>
          <a:off x="0" y="0"/>
          <a:ext cx="0" cy="0"/>
          <a:chOff x="0" y="0"/>
          <a:chExt cx="0" cy="0"/>
        </a:xfrm>
      </p:grpSpPr>
      <p:sp>
        <p:nvSpPr>
          <p:cNvPr id="1823" name="Google Shape;1823;g5f86cadf2d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4" name="Google Shape;1824;g5f86cadf2d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retrospectives, and we gather data from users, or our impact measures so that we can track our progress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8" name="Shape 1828"/>
        <p:cNvGrpSpPr/>
        <p:nvPr/>
      </p:nvGrpSpPr>
      <p:grpSpPr>
        <a:xfrm>
          <a:off x="0" y="0"/>
          <a:ext cx="0" cy="0"/>
          <a:chOff x="0" y="0"/>
          <a:chExt cx="0" cy="0"/>
        </a:xfrm>
      </p:grpSpPr>
      <p:sp>
        <p:nvSpPr>
          <p:cNvPr id="1829" name="Google Shape;1829;g5eba960a40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0" name="Google Shape;1830;g5eba960a40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 stakeholders in this meeting; it’s for the team only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Candid; Blameless. </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format can change to keep things from becoming rote; there’s always an opportunity for continuous improvement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Generate meaningful insights from the conversation, and aim to agree upon a few process changes to experiment.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rgbClr val="383838"/>
              </a:solidFill>
              <a:latin typeface="Nunito"/>
              <a:ea typeface="Nunito"/>
              <a:cs typeface="Nunito"/>
              <a:sym typeface="Nuni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5" name="Shape 1835"/>
        <p:cNvGrpSpPr/>
        <p:nvPr/>
      </p:nvGrpSpPr>
      <p:grpSpPr>
        <a:xfrm>
          <a:off x="0" y="0"/>
          <a:ext cx="0" cy="0"/>
          <a:chOff x="0" y="0"/>
          <a:chExt cx="0" cy="0"/>
        </a:xfrm>
      </p:grpSpPr>
      <p:sp>
        <p:nvSpPr>
          <p:cNvPr id="1836" name="Google Shape;1836;g5eba960a40_2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5eba960a40_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0" name="Shape 1840"/>
        <p:cNvGrpSpPr/>
        <p:nvPr/>
      </p:nvGrpSpPr>
      <p:grpSpPr>
        <a:xfrm>
          <a:off x="0" y="0"/>
          <a:ext cx="0" cy="0"/>
          <a:chOff x="0" y="0"/>
          <a:chExt cx="0" cy="0"/>
        </a:xfrm>
      </p:grpSpPr>
      <p:sp>
        <p:nvSpPr>
          <p:cNvPr id="1841" name="Google Shape;1841;g5f86cadf2d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5f86cadf2d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Google Shape;1176;g5eb5aef00f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5eb5aef00f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spoke of cross functional teams and the role of a product owner</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6" name="Shape 1846"/>
        <p:cNvGrpSpPr/>
        <p:nvPr/>
      </p:nvGrpSpPr>
      <p:grpSpPr>
        <a:xfrm>
          <a:off x="0" y="0"/>
          <a:ext cx="0" cy="0"/>
          <a:chOff x="0" y="0"/>
          <a:chExt cx="0" cy="0"/>
        </a:xfrm>
      </p:grpSpPr>
      <p:sp>
        <p:nvSpPr>
          <p:cNvPr id="1847" name="Google Shape;1847;g5f86cadf2d_0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5f86cadf2d_0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2" name="Shape 1852"/>
        <p:cNvGrpSpPr/>
        <p:nvPr/>
      </p:nvGrpSpPr>
      <p:grpSpPr>
        <a:xfrm>
          <a:off x="0" y="0"/>
          <a:ext cx="0" cy="0"/>
          <a:chOff x="0" y="0"/>
          <a:chExt cx="0" cy="0"/>
        </a:xfrm>
      </p:grpSpPr>
      <p:sp>
        <p:nvSpPr>
          <p:cNvPr id="1853" name="Google Shape;1853;g5eb5aef00f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5eb5aef00f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teams collaborating and working together on the same problem. Product management setting priorities and organizing teams. - Using Kanban boards and backlogs to move forward</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8" name="Shape 1858"/>
        <p:cNvGrpSpPr/>
        <p:nvPr/>
      </p:nvGrpSpPr>
      <p:grpSpPr>
        <a:xfrm>
          <a:off x="0" y="0"/>
          <a:ext cx="0" cy="0"/>
          <a:chOff x="0" y="0"/>
          <a:chExt cx="0" cy="0"/>
        </a:xfrm>
      </p:grpSpPr>
      <p:sp>
        <p:nvSpPr>
          <p:cNvPr id="1859" name="Google Shape;1859;g5eba960a40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0" name="Google Shape;1860;g5eba960a40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4" name="Shape 1864"/>
        <p:cNvGrpSpPr/>
        <p:nvPr/>
      </p:nvGrpSpPr>
      <p:grpSpPr>
        <a:xfrm>
          <a:off x="0" y="0"/>
          <a:ext cx="0" cy="0"/>
          <a:chOff x="0" y="0"/>
          <a:chExt cx="0" cy="0"/>
        </a:xfrm>
      </p:grpSpPr>
      <p:sp>
        <p:nvSpPr>
          <p:cNvPr id="1865" name="Google Shape;1865;g5f86cadf2d_0_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5f86cadf2d_0_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0" name="Shape 1870"/>
        <p:cNvGrpSpPr/>
        <p:nvPr/>
      </p:nvGrpSpPr>
      <p:grpSpPr>
        <a:xfrm>
          <a:off x="0" y="0"/>
          <a:ext cx="0" cy="0"/>
          <a:chOff x="0" y="0"/>
          <a:chExt cx="0" cy="0"/>
        </a:xfrm>
      </p:grpSpPr>
      <p:sp>
        <p:nvSpPr>
          <p:cNvPr id="1871" name="Google Shape;1871;g57e2f02853f55acc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57e2f02853f55acc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5" name="Shape 1875"/>
        <p:cNvGrpSpPr/>
        <p:nvPr/>
      </p:nvGrpSpPr>
      <p:grpSpPr>
        <a:xfrm>
          <a:off x="0" y="0"/>
          <a:ext cx="0" cy="0"/>
          <a:chOff x="0" y="0"/>
          <a:chExt cx="0" cy="0"/>
        </a:xfrm>
      </p:grpSpPr>
      <p:sp>
        <p:nvSpPr>
          <p:cNvPr id="1876" name="Google Shape;1876;g5f86cadf2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5f86cadf2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0" name="Shape 1880"/>
        <p:cNvGrpSpPr/>
        <p:nvPr/>
      </p:nvGrpSpPr>
      <p:grpSpPr>
        <a:xfrm>
          <a:off x="0" y="0"/>
          <a:ext cx="0" cy="0"/>
          <a:chOff x="0" y="0"/>
          <a:chExt cx="0" cy="0"/>
        </a:xfrm>
      </p:grpSpPr>
      <p:sp>
        <p:nvSpPr>
          <p:cNvPr id="1881" name="Google Shape;1881;g5f86cadf2d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5f86cadf2d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6" name="Shape 1886"/>
        <p:cNvGrpSpPr/>
        <p:nvPr/>
      </p:nvGrpSpPr>
      <p:grpSpPr>
        <a:xfrm>
          <a:off x="0" y="0"/>
          <a:ext cx="0" cy="0"/>
          <a:chOff x="0" y="0"/>
          <a:chExt cx="0" cy="0"/>
        </a:xfrm>
      </p:grpSpPr>
      <p:sp>
        <p:nvSpPr>
          <p:cNvPr id="1887" name="Google Shape;1887;g5eba960a40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8" name="Google Shape;1888;g5eba960a40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1" name="Shape 1891"/>
        <p:cNvGrpSpPr/>
        <p:nvPr/>
      </p:nvGrpSpPr>
      <p:grpSpPr>
        <a:xfrm>
          <a:off x="0" y="0"/>
          <a:ext cx="0" cy="0"/>
          <a:chOff x="0" y="0"/>
          <a:chExt cx="0" cy="0"/>
        </a:xfrm>
      </p:grpSpPr>
      <p:sp>
        <p:nvSpPr>
          <p:cNvPr id="1892" name="Google Shape;1892;g5f86cadf2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3" name="Google Shape;1893;g5f86cadf2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7" name="Shape 1897"/>
        <p:cNvGrpSpPr/>
        <p:nvPr/>
      </p:nvGrpSpPr>
      <p:grpSpPr>
        <a:xfrm>
          <a:off x="0" y="0"/>
          <a:ext cx="0" cy="0"/>
          <a:chOff x="0" y="0"/>
          <a:chExt cx="0" cy="0"/>
        </a:xfrm>
      </p:grpSpPr>
      <p:sp>
        <p:nvSpPr>
          <p:cNvPr id="1898" name="Google Shape;1898;g5e7566d36c_1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9" name="Google Shape;1899;g5e7566d36c_1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7" name="Shape 1197"/>
        <p:cNvGrpSpPr/>
        <p:nvPr/>
      </p:nvGrpSpPr>
      <p:grpSpPr>
        <a:xfrm>
          <a:off x="0" y="0"/>
          <a:ext cx="0" cy="0"/>
          <a:chOff x="0" y="0"/>
          <a:chExt cx="0" cy="0"/>
        </a:xfrm>
      </p:grpSpPr>
      <p:sp>
        <p:nvSpPr>
          <p:cNvPr id="1198" name="Google Shape;1198;g5eba960a40_2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5eba960a40_2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2" name="Shape 1902"/>
        <p:cNvGrpSpPr/>
        <p:nvPr/>
      </p:nvGrpSpPr>
      <p:grpSpPr>
        <a:xfrm>
          <a:off x="0" y="0"/>
          <a:ext cx="0" cy="0"/>
          <a:chOff x="0" y="0"/>
          <a:chExt cx="0" cy="0"/>
        </a:xfrm>
      </p:grpSpPr>
      <p:sp>
        <p:nvSpPr>
          <p:cNvPr id="1903" name="Google Shape;1903;g5e7566d36c_1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5e7566d36c_1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9" name="Shape 1909"/>
        <p:cNvGrpSpPr/>
        <p:nvPr/>
      </p:nvGrpSpPr>
      <p:grpSpPr>
        <a:xfrm>
          <a:off x="0" y="0"/>
          <a:ext cx="0" cy="0"/>
          <a:chOff x="0" y="0"/>
          <a:chExt cx="0" cy="0"/>
        </a:xfrm>
      </p:grpSpPr>
      <p:sp>
        <p:nvSpPr>
          <p:cNvPr id="1910" name="Google Shape;1910;g5eb5aef00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1" name="Google Shape;1911;g5eb5aef00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5" name="Shape 1915"/>
        <p:cNvGrpSpPr/>
        <p:nvPr/>
      </p:nvGrpSpPr>
      <p:grpSpPr>
        <a:xfrm>
          <a:off x="0" y="0"/>
          <a:ext cx="0" cy="0"/>
          <a:chOff x="0" y="0"/>
          <a:chExt cx="0" cy="0"/>
        </a:xfrm>
      </p:grpSpPr>
      <p:sp>
        <p:nvSpPr>
          <p:cNvPr id="1916" name="Google Shape;1916;g5eb5aef00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7" name="Google Shape;1917;g5eb5aef00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2" name="Shape 1922"/>
        <p:cNvGrpSpPr/>
        <p:nvPr/>
      </p:nvGrpSpPr>
      <p:grpSpPr>
        <a:xfrm>
          <a:off x="0" y="0"/>
          <a:ext cx="0" cy="0"/>
          <a:chOff x="0" y="0"/>
          <a:chExt cx="0" cy="0"/>
        </a:xfrm>
      </p:grpSpPr>
      <p:sp>
        <p:nvSpPr>
          <p:cNvPr id="1923" name="Google Shape;1923;g5e7566d36c_1_1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4" name="Google Shape;1924;g5e7566d36c_1_1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2" name="Shape 1202"/>
        <p:cNvGrpSpPr/>
        <p:nvPr/>
      </p:nvGrpSpPr>
      <p:grpSpPr>
        <a:xfrm>
          <a:off x="0" y="0"/>
          <a:ext cx="0" cy="0"/>
          <a:chOff x="0" y="0"/>
          <a:chExt cx="0" cy="0"/>
        </a:xfrm>
      </p:grpSpPr>
      <p:sp>
        <p:nvSpPr>
          <p:cNvPr id="1203" name="Google Shape;1203;g5f86cadf2d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5f86cadf2d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8" name="Shape 1208"/>
        <p:cNvGrpSpPr/>
        <p:nvPr/>
      </p:nvGrpSpPr>
      <p:grpSpPr>
        <a:xfrm>
          <a:off x="0" y="0"/>
          <a:ext cx="0" cy="0"/>
          <a:chOff x="0" y="0"/>
          <a:chExt cx="0" cy="0"/>
        </a:xfrm>
      </p:grpSpPr>
      <p:sp>
        <p:nvSpPr>
          <p:cNvPr id="1209" name="Google Shape;1209;g5f86cadf2d_0_1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5f86cadf2d_0_1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then in 2001 some forward-thinkers got together and wrote down their observations principles for healthy teams oriented towards delivering value. It’s revolutionary and its consequences are still unfolding.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6" name="Shape 1216"/>
        <p:cNvGrpSpPr/>
        <p:nvPr/>
      </p:nvGrpSpPr>
      <p:grpSpPr>
        <a:xfrm>
          <a:off x="0" y="0"/>
          <a:ext cx="0" cy="0"/>
          <a:chOff x="0" y="0"/>
          <a:chExt cx="0" cy="0"/>
        </a:xfrm>
      </p:grpSpPr>
      <p:sp>
        <p:nvSpPr>
          <p:cNvPr id="1217" name="Google Shape;1217;g5f86cadf2d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5f86cadf2d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then in 2001 some forward-thinkers got together and wrote down their observations principles for healthy teams oriented towards delivering value. It’s revolutionary and its consequences are still unfolding.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9.png"/></Relationships>
</file>

<file path=ppt/slideLayouts/_rels/slideLayout101.xml.rels><?xml version="1.0" encoding="UTF-8" standalone="yes"?><Relationships xmlns="http://schemas.openxmlformats.org/package/2006/relationships"><Relationship Id="rId20" Type="http://schemas.openxmlformats.org/officeDocument/2006/relationships/image" Target="../media/image143.png"/><Relationship Id="rId22" Type="http://schemas.openxmlformats.org/officeDocument/2006/relationships/image" Target="../media/image141.png"/><Relationship Id="rId21" Type="http://schemas.openxmlformats.org/officeDocument/2006/relationships/image" Target="../media/image149.png"/><Relationship Id="rId24" Type="http://schemas.openxmlformats.org/officeDocument/2006/relationships/image" Target="../media/image140.png"/><Relationship Id="rId23" Type="http://schemas.openxmlformats.org/officeDocument/2006/relationships/image" Target="../media/image142.png"/><Relationship Id="rId1" Type="http://schemas.openxmlformats.org/officeDocument/2006/relationships/slideMaster" Target="../slideMasters/slideMaster4.xml"/><Relationship Id="rId2" Type="http://schemas.openxmlformats.org/officeDocument/2006/relationships/image" Target="../media/image137.png"/><Relationship Id="rId3" Type="http://schemas.openxmlformats.org/officeDocument/2006/relationships/image" Target="../media/image144.png"/><Relationship Id="rId4" Type="http://schemas.openxmlformats.org/officeDocument/2006/relationships/image" Target="../media/image123.png"/><Relationship Id="rId9" Type="http://schemas.openxmlformats.org/officeDocument/2006/relationships/image" Target="../media/image135.png"/><Relationship Id="rId26" Type="http://schemas.openxmlformats.org/officeDocument/2006/relationships/image" Target="../media/image148.png"/><Relationship Id="rId25" Type="http://schemas.openxmlformats.org/officeDocument/2006/relationships/image" Target="../media/image152.png"/><Relationship Id="rId28" Type="http://schemas.openxmlformats.org/officeDocument/2006/relationships/image" Target="../media/image147.png"/><Relationship Id="rId27" Type="http://schemas.openxmlformats.org/officeDocument/2006/relationships/image" Target="../media/image158.png"/><Relationship Id="rId5" Type="http://schemas.openxmlformats.org/officeDocument/2006/relationships/image" Target="../media/image124.png"/><Relationship Id="rId6" Type="http://schemas.openxmlformats.org/officeDocument/2006/relationships/image" Target="../media/image125.png"/><Relationship Id="rId29" Type="http://schemas.openxmlformats.org/officeDocument/2006/relationships/image" Target="../media/image145.png"/><Relationship Id="rId7" Type="http://schemas.openxmlformats.org/officeDocument/2006/relationships/image" Target="../media/image126.png"/><Relationship Id="rId8" Type="http://schemas.openxmlformats.org/officeDocument/2006/relationships/image" Target="../media/image122.png"/><Relationship Id="rId31" Type="http://schemas.openxmlformats.org/officeDocument/2006/relationships/image" Target="../media/image146.png"/><Relationship Id="rId30" Type="http://schemas.openxmlformats.org/officeDocument/2006/relationships/image" Target="../media/image180.png"/><Relationship Id="rId11" Type="http://schemas.openxmlformats.org/officeDocument/2006/relationships/image" Target="../media/image136.png"/><Relationship Id="rId33" Type="http://schemas.openxmlformats.org/officeDocument/2006/relationships/image" Target="../media/image150.png"/><Relationship Id="rId10" Type="http://schemas.openxmlformats.org/officeDocument/2006/relationships/image" Target="../media/image130.png"/><Relationship Id="rId32" Type="http://schemas.openxmlformats.org/officeDocument/2006/relationships/image" Target="../media/image154.png"/><Relationship Id="rId13" Type="http://schemas.openxmlformats.org/officeDocument/2006/relationships/image" Target="../media/image131.png"/><Relationship Id="rId35" Type="http://schemas.openxmlformats.org/officeDocument/2006/relationships/image" Target="../media/image155.png"/><Relationship Id="rId12" Type="http://schemas.openxmlformats.org/officeDocument/2006/relationships/image" Target="../media/image129.png"/><Relationship Id="rId34" Type="http://schemas.openxmlformats.org/officeDocument/2006/relationships/image" Target="../media/image153.png"/><Relationship Id="rId15" Type="http://schemas.openxmlformats.org/officeDocument/2006/relationships/image" Target="../media/image139.png"/><Relationship Id="rId37" Type="http://schemas.openxmlformats.org/officeDocument/2006/relationships/image" Target="../media/image156.png"/><Relationship Id="rId14" Type="http://schemas.openxmlformats.org/officeDocument/2006/relationships/image" Target="../media/image128.png"/><Relationship Id="rId36" Type="http://schemas.openxmlformats.org/officeDocument/2006/relationships/image" Target="../media/image176.png"/><Relationship Id="rId17" Type="http://schemas.openxmlformats.org/officeDocument/2006/relationships/image" Target="../media/image151.png"/><Relationship Id="rId16" Type="http://schemas.openxmlformats.org/officeDocument/2006/relationships/image" Target="../media/image166.png"/><Relationship Id="rId38" Type="http://schemas.openxmlformats.org/officeDocument/2006/relationships/hyperlink" Target="https://picons.me/" TargetMode="External"/><Relationship Id="rId19" Type="http://schemas.openxmlformats.org/officeDocument/2006/relationships/image" Target="../media/image157.png"/><Relationship Id="rId18" Type="http://schemas.openxmlformats.org/officeDocument/2006/relationships/image" Target="../media/image13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s://pages-staging.18f.gov/brand/#colors" TargetMode="External"/><Relationship Id="rId3" Type="http://schemas.openxmlformats.org/officeDocument/2006/relationships/image" Target="../media/image20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9.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3.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3.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2.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2.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9.png"/></Relationships>
</file>

<file path=ppt/slideLayouts/_rels/slideLayout124.xml.rels><?xml version="1.0" encoding="UTF-8" standalone="yes"?><Relationships xmlns="http://schemas.openxmlformats.org/package/2006/relationships"><Relationship Id="rId20" Type="http://schemas.openxmlformats.org/officeDocument/2006/relationships/image" Target="../media/image186.png"/><Relationship Id="rId22" Type="http://schemas.openxmlformats.org/officeDocument/2006/relationships/image" Target="../media/image181.png"/><Relationship Id="rId21" Type="http://schemas.openxmlformats.org/officeDocument/2006/relationships/image" Target="../media/image187.png"/><Relationship Id="rId24" Type="http://schemas.openxmlformats.org/officeDocument/2006/relationships/image" Target="../media/image188.png"/><Relationship Id="rId23" Type="http://schemas.openxmlformats.org/officeDocument/2006/relationships/image" Target="../media/image184.png"/><Relationship Id="rId1" Type="http://schemas.openxmlformats.org/officeDocument/2006/relationships/slideMaster" Target="../slideMasters/slideMaster5.xml"/><Relationship Id="rId2" Type="http://schemas.openxmlformats.org/officeDocument/2006/relationships/image" Target="../media/image169.png"/><Relationship Id="rId3" Type="http://schemas.openxmlformats.org/officeDocument/2006/relationships/image" Target="../media/image161.png"/><Relationship Id="rId4" Type="http://schemas.openxmlformats.org/officeDocument/2006/relationships/image" Target="../media/image164.png"/><Relationship Id="rId9" Type="http://schemas.openxmlformats.org/officeDocument/2006/relationships/image" Target="../media/image162.png"/><Relationship Id="rId26" Type="http://schemas.openxmlformats.org/officeDocument/2006/relationships/image" Target="../media/image214.png"/><Relationship Id="rId25" Type="http://schemas.openxmlformats.org/officeDocument/2006/relationships/image" Target="../media/image183.png"/><Relationship Id="rId28" Type="http://schemas.openxmlformats.org/officeDocument/2006/relationships/image" Target="../media/image197.png"/><Relationship Id="rId27" Type="http://schemas.openxmlformats.org/officeDocument/2006/relationships/image" Target="../media/image185.png"/><Relationship Id="rId5" Type="http://schemas.openxmlformats.org/officeDocument/2006/relationships/image" Target="../media/image160.png"/><Relationship Id="rId6" Type="http://schemas.openxmlformats.org/officeDocument/2006/relationships/image" Target="../media/image171.png"/><Relationship Id="rId29" Type="http://schemas.openxmlformats.org/officeDocument/2006/relationships/image" Target="../media/image213.png"/><Relationship Id="rId7" Type="http://schemas.openxmlformats.org/officeDocument/2006/relationships/image" Target="../media/image167.png"/><Relationship Id="rId8" Type="http://schemas.openxmlformats.org/officeDocument/2006/relationships/image" Target="../media/image179.png"/><Relationship Id="rId31" Type="http://schemas.openxmlformats.org/officeDocument/2006/relationships/image" Target="../media/image190.png"/><Relationship Id="rId30" Type="http://schemas.openxmlformats.org/officeDocument/2006/relationships/image" Target="../media/image194.png"/><Relationship Id="rId11" Type="http://schemas.openxmlformats.org/officeDocument/2006/relationships/image" Target="../media/image163.png"/><Relationship Id="rId33" Type="http://schemas.openxmlformats.org/officeDocument/2006/relationships/image" Target="../media/image199.png"/><Relationship Id="rId10" Type="http://schemas.openxmlformats.org/officeDocument/2006/relationships/image" Target="../media/image165.png"/><Relationship Id="rId32" Type="http://schemas.openxmlformats.org/officeDocument/2006/relationships/image" Target="../media/image201.png"/><Relationship Id="rId13" Type="http://schemas.openxmlformats.org/officeDocument/2006/relationships/image" Target="../media/image174.png"/><Relationship Id="rId35" Type="http://schemas.openxmlformats.org/officeDocument/2006/relationships/image" Target="../media/image191.png"/><Relationship Id="rId12" Type="http://schemas.openxmlformats.org/officeDocument/2006/relationships/image" Target="../media/image168.png"/><Relationship Id="rId34" Type="http://schemas.openxmlformats.org/officeDocument/2006/relationships/image" Target="../media/image189.png"/><Relationship Id="rId15" Type="http://schemas.openxmlformats.org/officeDocument/2006/relationships/image" Target="../media/image178.png"/><Relationship Id="rId37" Type="http://schemas.openxmlformats.org/officeDocument/2006/relationships/image" Target="../media/image193.png"/><Relationship Id="rId14" Type="http://schemas.openxmlformats.org/officeDocument/2006/relationships/image" Target="../media/image177.png"/><Relationship Id="rId36" Type="http://schemas.openxmlformats.org/officeDocument/2006/relationships/image" Target="../media/image196.png"/><Relationship Id="rId17" Type="http://schemas.openxmlformats.org/officeDocument/2006/relationships/image" Target="../media/image172.png"/><Relationship Id="rId16" Type="http://schemas.openxmlformats.org/officeDocument/2006/relationships/image" Target="../media/image170.png"/><Relationship Id="rId38" Type="http://schemas.openxmlformats.org/officeDocument/2006/relationships/hyperlink" Target="https://picons.me/" TargetMode="External"/><Relationship Id="rId19" Type="http://schemas.openxmlformats.org/officeDocument/2006/relationships/image" Target="../media/image217.png"/><Relationship Id="rId18" Type="http://schemas.openxmlformats.org/officeDocument/2006/relationships/image" Target="../media/image175.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s://pages-staging.18f.gov/brand/#colors" TargetMode="External"/><Relationship Id="rId3" Type="http://schemas.openxmlformats.org/officeDocument/2006/relationships/image" Target="../media/image238.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9.jp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9.jp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0" Type="http://schemas.openxmlformats.org/officeDocument/2006/relationships/image" Target="../media/image215.png"/><Relationship Id="rId22" Type="http://schemas.openxmlformats.org/officeDocument/2006/relationships/image" Target="../media/image224.png"/><Relationship Id="rId21" Type="http://schemas.openxmlformats.org/officeDocument/2006/relationships/image" Target="../media/image222.png"/><Relationship Id="rId24" Type="http://schemas.openxmlformats.org/officeDocument/2006/relationships/image" Target="../media/image226.png"/><Relationship Id="rId23" Type="http://schemas.openxmlformats.org/officeDocument/2006/relationships/image" Target="../media/image223.png"/><Relationship Id="rId1" Type="http://schemas.openxmlformats.org/officeDocument/2006/relationships/slideMaster" Target="../slideMasters/slideMaster6.xml"/><Relationship Id="rId2" Type="http://schemas.openxmlformats.org/officeDocument/2006/relationships/image" Target="../media/image211.png"/><Relationship Id="rId3" Type="http://schemas.openxmlformats.org/officeDocument/2006/relationships/image" Target="../media/image200.png"/><Relationship Id="rId4" Type="http://schemas.openxmlformats.org/officeDocument/2006/relationships/image" Target="../media/image204.png"/><Relationship Id="rId9" Type="http://schemas.openxmlformats.org/officeDocument/2006/relationships/image" Target="../media/image206.png"/><Relationship Id="rId26" Type="http://schemas.openxmlformats.org/officeDocument/2006/relationships/image" Target="../media/image245.png"/><Relationship Id="rId25" Type="http://schemas.openxmlformats.org/officeDocument/2006/relationships/image" Target="../media/image239.png"/><Relationship Id="rId28" Type="http://schemas.openxmlformats.org/officeDocument/2006/relationships/image" Target="../media/image228.png"/><Relationship Id="rId27" Type="http://schemas.openxmlformats.org/officeDocument/2006/relationships/image" Target="../media/image231.png"/><Relationship Id="rId5" Type="http://schemas.openxmlformats.org/officeDocument/2006/relationships/image" Target="../media/image202.png"/><Relationship Id="rId6" Type="http://schemas.openxmlformats.org/officeDocument/2006/relationships/image" Target="../media/image221.png"/><Relationship Id="rId29" Type="http://schemas.openxmlformats.org/officeDocument/2006/relationships/image" Target="../media/image232.png"/><Relationship Id="rId7" Type="http://schemas.openxmlformats.org/officeDocument/2006/relationships/image" Target="../media/image225.png"/><Relationship Id="rId8" Type="http://schemas.openxmlformats.org/officeDocument/2006/relationships/image" Target="../media/image205.png"/><Relationship Id="rId31" Type="http://schemas.openxmlformats.org/officeDocument/2006/relationships/image" Target="../media/image237.png"/><Relationship Id="rId30" Type="http://schemas.openxmlformats.org/officeDocument/2006/relationships/image" Target="../media/image233.png"/><Relationship Id="rId11" Type="http://schemas.openxmlformats.org/officeDocument/2006/relationships/image" Target="../media/image208.png"/><Relationship Id="rId33" Type="http://schemas.openxmlformats.org/officeDocument/2006/relationships/image" Target="../media/image236.png"/><Relationship Id="rId10" Type="http://schemas.openxmlformats.org/officeDocument/2006/relationships/image" Target="../media/image210.png"/><Relationship Id="rId32" Type="http://schemas.openxmlformats.org/officeDocument/2006/relationships/image" Target="../media/image229.png"/><Relationship Id="rId13" Type="http://schemas.openxmlformats.org/officeDocument/2006/relationships/image" Target="../media/image212.png"/><Relationship Id="rId35" Type="http://schemas.openxmlformats.org/officeDocument/2006/relationships/image" Target="../media/image241.png"/><Relationship Id="rId12" Type="http://schemas.openxmlformats.org/officeDocument/2006/relationships/image" Target="../media/image207.png"/><Relationship Id="rId34" Type="http://schemas.openxmlformats.org/officeDocument/2006/relationships/image" Target="../media/image234.png"/><Relationship Id="rId15" Type="http://schemas.openxmlformats.org/officeDocument/2006/relationships/image" Target="../media/image218.png"/><Relationship Id="rId37" Type="http://schemas.openxmlformats.org/officeDocument/2006/relationships/image" Target="../media/image244.png"/><Relationship Id="rId14" Type="http://schemas.openxmlformats.org/officeDocument/2006/relationships/image" Target="../media/image230.png"/><Relationship Id="rId36" Type="http://schemas.openxmlformats.org/officeDocument/2006/relationships/image" Target="../media/image235.png"/><Relationship Id="rId17" Type="http://schemas.openxmlformats.org/officeDocument/2006/relationships/image" Target="../media/image220.png"/><Relationship Id="rId16" Type="http://schemas.openxmlformats.org/officeDocument/2006/relationships/image" Target="../media/image216.png"/><Relationship Id="rId38" Type="http://schemas.openxmlformats.org/officeDocument/2006/relationships/image" Target="../media/image240.png"/><Relationship Id="rId19" Type="http://schemas.openxmlformats.org/officeDocument/2006/relationships/image" Target="../media/image227.png"/><Relationship Id="rId18" Type="http://schemas.openxmlformats.org/officeDocument/2006/relationships/image" Target="../media/image2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0" Type="http://schemas.openxmlformats.org/officeDocument/2006/relationships/image" Target="../media/image7.png"/><Relationship Id="rId22" Type="http://schemas.openxmlformats.org/officeDocument/2006/relationships/image" Target="../media/image17.png"/><Relationship Id="rId21" Type="http://schemas.openxmlformats.org/officeDocument/2006/relationships/image" Target="../media/image3.png"/><Relationship Id="rId24" Type="http://schemas.openxmlformats.org/officeDocument/2006/relationships/image" Target="../media/image21.png"/><Relationship Id="rId23" Type="http://schemas.openxmlformats.org/officeDocument/2006/relationships/image" Target="../media/image20.png"/><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22.png"/><Relationship Id="rId26" Type="http://schemas.openxmlformats.org/officeDocument/2006/relationships/image" Target="../media/image35.png"/><Relationship Id="rId25" Type="http://schemas.openxmlformats.org/officeDocument/2006/relationships/image" Target="../media/image25.png"/><Relationship Id="rId28" Type="http://schemas.openxmlformats.org/officeDocument/2006/relationships/image" Target="../media/image24.png"/><Relationship Id="rId27" Type="http://schemas.openxmlformats.org/officeDocument/2006/relationships/image" Target="../media/image23.png"/><Relationship Id="rId5" Type="http://schemas.openxmlformats.org/officeDocument/2006/relationships/image" Target="../media/image5.png"/><Relationship Id="rId6" Type="http://schemas.openxmlformats.org/officeDocument/2006/relationships/image" Target="../media/image12.png"/><Relationship Id="rId29" Type="http://schemas.openxmlformats.org/officeDocument/2006/relationships/image" Target="../media/image31.png"/><Relationship Id="rId7" Type="http://schemas.openxmlformats.org/officeDocument/2006/relationships/image" Target="../media/image13.png"/><Relationship Id="rId8" Type="http://schemas.openxmlformats.org/officeDocument/2006/relationships/image" Target="../media/image10.png"/><Relationship Id="rId31" Type="http://schemas.openxmlformats.org/officeDocument/2006/relationships/image" Target="../media/image28.png"/><Relationship Id="rId30" Type="http://schemas.openxmlformats.org/officeDocument/2006/relationships/image" Target="../media/image33.png"/><Relationship Id="rId11" Type="http://schemas.openxmlformats.org/officeDocument/2006/relationships/image" Target="../media/image32.png"/><Relationship Id="rId33" Type="http://schemas.openxmlformats.org/officeDocument/2006/relationships/image" Target="../media/image30.png"/><Relationship Id="rId10" Type="http://schemas.openxmlformats.org/officeDocument/2006/relationships/image" Target="../media/image11.png"/><Relationship Id="rId32" Type="http://schemas.openxmlformats.org/officeDocument/2006/relationships/image" Target="../media/image34.png"/><Relationship Id="rId13" Type="http://schemas.openxmlformats.org/officeDocument/2006/relationships/image" Target="../media/image18.png"/><Relationship Id="rId35" Type="http://schemas.openxmlformats.org/officeDocument/2006/relationships/image" Target="../media/image29.png"/><Relationship Id="rId12" Type="http://schemas.openxmlformats.org/officeDocument/2006/relationships/image" Target="../media/image16.png"/><Relationship Id="rId34" Type="http://schemas.openxmlformats.org/officeDocument/2006/relationships/image" Target="../media/image27.png"/><Relationship Id="rId15" Type="http://schemas.openxmlformats.org/officeDocument/2006/relationships/image" Target="../media/image8.png"/><Relationship Id="rId37" Type="http://schemas.openxmlformats.org/officeDocument/2006/relationships/image" Target="../media/image56.png"/><Relationship Id="rId14" Type="http://schemas.openxmlformats.org/officeDocument/2006/relationships/image" Target="../media/image26.png"/><Relationship Id="rId36" Type="http://schemas.openxmlformats.org/officeDocument/2006/relationships/image" Target="../media/image36.png"/><Relationship Id="rId17" Type="http://schemas.openxmlformats.org/officeDocument/2006/relationships/image" Target="../media/image4.png"/><Relationship Id="rId16" Type="http://schemas.openxmlformats.org/officeDocument/2006/relationships/image" Target="../media/image19.png"/><Relationship Id="rId38" Type="http://schemas.openxmlformats.org/officeDocument/2006/relationships/image" Target="../media/image37.png"/><Relationship Id="rId19" Type="http://schemas.openxmlformats.org/officeDocument/2006/relationships/image" Target="../media/image15.png"/><Relationship Id="rId18"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0" Type="http://schemas.openxmlformats.org/officeDocument/2006/relationships/image" Target="../media/image61.png"/><Relationship Id="rId22" Type="http://schemas.openxmlformats.org/officeDocument/2006/relationships/image" Target="../media/image59.png"/><Relationship Id="rId21" Type="http://schemas.openxmlformats.org/officeDocument/2006/relationships/image" Target="../media/image63.png"/><Relationship Id="rId24" Type="http://schemas.openxmlformats.org/officeDocument/2006/relationships/image" Target="../media/image60.png"/><Relationship Id="rId23" Type="http://schemas.openxmlformats.org/officeDocument/2006/relationships/image" Target="../media/image65.png"/><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43.png"/><Relationship Id="rId26" Type="http://schemas.openxmlformats.org/officeDocument/2006/relationships/image" Target="../media/image64.png"/><Relationship Id="rId25" Type="http://schemas.openxmlformats.org/officeDocument/2006/relationships/image" Target="../media/image71.png"/><Relationship Id="rId28" Type="http://schemas.openxmlformats.org/officeDocument/2006/relationships/image" Target="../media/image70.png"/><Relationship Id="rId27" Type="http://schemas.openxmlformats.org/officeDocument/2006/relationships/image" Target="../media/image81.png"/><Relationship Id="rId5" Type="http://schemas.openxmlformats.org/officeDocument/2006/relationships/image" Target="../media/image41.png"/><Relationship Id="rId6" Type="http://schemas.openxmlformats.org/officeDocument/2006/relationships/image" Target="../media/image44.png"/><Relationship Id="rId29" Type="http://schemas.openxmlformats.org/officeDocument/2006/relationships/image" Target="../media/image74.png"/><Relationship Id="rId7" Type="http://schemas.openxmlformats.org/officeDocument/2006/relationships/image" Target="../media/image49.png"/><Relationship Id="rId8" Type="http://schemas.openxmlformats.org/officeDocument/2006/relationships/image" Target="../media/image69.png"/><Relationship Id="rId31" Type="http://schemas.openxmlformats.org/officeDocument/2006/relationships/image" Target="../media/image66.png"/><Relationship Id="rId30" Type="http://schemas.openxmlformats.org/officeDocument/2006/relationships/image" Target="../media/image68.png"/><Relationship Id="rId11" Type="http://schemas.openxmlformats.org/officeDocument/2006/relationships/image" Target="../media/image67.png"/><Relationship Id="rId33" Type="http://schemas.openxmlformats.org/officeDocument/2006/relationships/image" Target="../media/image79.png"/><Relationship Id="rId10" Type="http://schemas.openxmlformats.org/officeDocument/2006/relationships/image" Target="../media/image48.png"/><Relationship Id="rId32" Type="http://schemas.openxmlformats.org/officeDocument/2006/relationships/image" Target="../media/image77.png"/><Relationship Id="rId13" Type="http://schemas.openxmlformats.org/officeDocument/2006/relationships/image" Target="../media/image47.png"/><Relationship Id="rId35" Type="http://schemas.openxmlformats.org/officeDocument/2006/relationships/image" Target="../media/image75.png"/><Relationship Id="rId12" Type="http://schemas.openxmlformats.org/officeDocument/2006/relationships/image" Target="../media/image52.png"/><Relationship Id="rId34" Type="http://schemas.openxmlformats.org/officeDocument/2006/relationships/image" Target="../media/image76.png"/><Relationship Id="rId15" Type="http://schemas.openxmlformats.org/officeDocument/2006/relationships/image" Target="../media/image62.png"/><Relationship Id="rId37" Type="http://schemas.openxmlformats.org/officeDocument/2006/relationships/image" Target="../media/image72.png"/><Relationship Id="rId14" Type="http://schemas.openxmlformats.org/officeDocument/2006/relationships/image" Target="../media/image50.png"/><Relationship Id="rId36" Type="http://schemas.openxmlformats.org/officeDocument/2006/relationships/image" Target="../media/image73.png"/><Relationship Id="rId17" Type="http://schemas.openxmlformats.org/officeDocument/2006/relationships/image" Target="../media/image54.png"/><Relationship Id="rId39" Type="http://schemas.openxmlformats.org/officeDocument/2006/relationships/hyperlink" Target="https://picons.me/" TargetMode="External"/><Relationship Id="rId16" Type="http://schemas.openxmlformats.org/officeDocument/2006/relationships/image" Target="../media/image55.png"/><Relationship Id="rId38" Type="http://schemas.openxmlformats.org/officeDocument/2006/relationships/image" Target="../media/image80.png"/><Relationship Id="rId19" Type="http://schemas.openxmlformats.org/officeDocument/2006/relationships/image" Target="../media/image58.png"/><Relationship Id="rId18" Type="http://schemas.openxmlformats.org/officeDocument/2006/relationships/image" Target="../media/image5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pages-staging.18f.gov/brand/#colors" TargetMode="External"/><Relationship Id="rId3" Type="http://schemas.openxmlformats.org/officeDocument/2006/relationships/image" Target="../media/image13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0.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0.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2.png"/></Relationships>
</file>

<file path=ppt/slideLayouts/_rels/slideLayout69.xml.rels><?xml version="1.0" encoding="UTF-8" standalone="yes"?><Relationships xmlns="http://schemas.openxmlformats.org/package/2006/relationships"><Relationship Id="rId20" Type="http://schemas.openxmlformats.org/officeDocument/2006/relationships/image" Target="../media/image102.png"/><Relationship Id="rId22" Type="http://schemas.openxmlformats.org/officeDocument/2006/relationships/image" Target="../media/image104.png"/><Relationship Id="rId21" Type="http://schemas.openxmlformats.org/officeDocument/2006/relationships/image" Target="../media/image100.png"/><Relationship Id="rId24" Type="http://schemas.openxmlformats.org/officeDocument/2006/relationships/image" Target="../media/image101.png"/><Relationship Id="rId23" Type="http://schemas.openxmlformats.org/officeDocument/2006/relationships/image" Target="../media/image105.png"/><Relationship Id="rId1" Type="http://schemas.openxmlformats.org/officeDocument/2006/relationships/slideMaster" Target="../slideMasters/slideMaster3.xml"/><Relationship Id="rId2" Type="http://schemas.openxmlformats.org/officeDocument/2006/relationships/image" Target="../media/image83.png"/><Relationship Id="rId3"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91.png"/><Relationship Id="rId26" Type="http://schemas.openxmlformats.org/officeDocument/2006/relationships/image" Target="../media/image108.png"/><Relationship Id="rId25" Type="http://schemas.openxmlformats.org/officeDocument/2006/relationships/image" Target="../media/image106.png"/><Relationship Id="rId28" Type="http://schemas.openxmlformats.org/officeDocument/2006/relationships/image" Target="../media/image112.png"/><Relationship Id="rId27" Type="http://schemas.openxmlformats.org/officeDocument/2006/relationships/image" Target="../media/image107.png"/><Relationship Id="rId5" Type="http://schemas.openxmlformats.org/officeDocument/2006/relationships/image" Target="../media/image86.png"/><Relationship Id="rId6" Type="http://schemas.openxmlformats.org/officeDocument/2006/relationships/image" Target="../media/image88.png"/><Relationship Id="rId29" Type="http://schemas.openxmlformats.org/officeDocument/2006/relationships/image" Target="../media/image121.png"/><Relationship Id="rId7" Type="http://schemas.openxmlformats.org/officeDocument/2006/relationships/image" Target="../media/image89.png"/><Relationship Id="rId8" Type="http://schemas.openxmlformats.org/officeDocument/2006/relationships/image" Target="../media/image87.png"/><Relationship Id="rId31" Type="http://schemas.openxmlformats.org/officeDocument/2006/relationships/image" Target="../media/image115.png"/><Relationship Id="rId30" Type="http://schemas.openxmlformats.org/officeDocument/2006/relationships/image" Target="../media/image109.png"/><Relationship Id="rId11" Type="http://schemas.openxmlformats.org/officeDocument/2006/relationships/image" Target="../media/image92.png"/><Relationship Id="rId33" Type="http://schemas.openxmlformats.org/officeDocument/2006/relationships/image" Target="../media/image116.png"/><Relationship Id="rId10" Type="http://schemas.openxmlformats.org/officeDocument/2006/relationships/image" Target="../media/image93.png"/><Relationship Id="rId32" Type="http://schemas.openxmlformats.org/officeDocument/2006/relationships/image" Target="../media/image110.png"/><Relationship Id="rId13" Type="http://schemas.openxmlformats.org/officeDocument/2006/relationships/image" Target="../media/image94.png"/><Relationship Id="rId35" Type="http://schemas.openxmlformats.org/officeDocument/2006/relationships/image" Target="../media/image113.png"/><Relationship Id="rId12" Type="http://schemas.openxmlformats.org/officeDocument/2006/relationships/image" Target="../media/image103.png"/><Relationship Id="rId34" Type="http://schemas.openxmlformats.org/officeDocument/2006/relationships/image" Target="../media/image114.png"/><Relationship Id="rId15" Type="http://schemas.openxmlformats.org/officeDocument/2006/relationships/image" Target="../media/image97.png"/><Relationship Id="rId37" Type="http://schemas.openxmlformats.org/officeDocument/2006/relationships/image" Target="../media/image111.png"/><Relationship Id="rId14" Type="http://schemas.openxmlformats.org/officeDocument/2006/relationships/image" Target="../media/image96.png"/><Relationship Id="rId36" Type="http://schemas.openxmlformats.org/officeDocument/2006/relationships/image" Target="../media/image118.png"/><Relationship Id="rId17" Type="http://schemas.openxmlformats.org/officeDocument/2006/relationships/image" Target="../media/image247.png"/><Relationship Id="rId39" Type="http://schemas.openxmlformats.org/officeDocument/2006/relationships/hyperlink" Target="https://picons.me/" TargetMode="External"/><Relationship Id="rId16" Type="http://schemas.openxmlformats.org/officeDocument/2006/relationships/image" Target="../media/image98.png"/><Relationship Id="rId38" Type="http://schemas.openxmlformats.org/officeDocument/2006/relationships/image" Target="../media/image117.png"/><Relationship Id="rId19" Type="http://schemas.openxmlformats.org/officeDocument/2006/relationships/image" Target="../media/image99.png"/><Relationship Id="rId18" Type="http://schemas.openxmlformats.org/officeDocument/2006/relationships/image" Target="../media/image9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jp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pages-staging.18f.gov/brand/#colors" TargetMode="External"/><Relationship Id="rId3" Type="http://schemas.openxmlformats.org/officeDocument/2006/relationships/image" Target="../media/image19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2.jp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ark" type="title">
  <p:cSld name="TITLE">
    <p:bg>
      <p:bgPr>
        <a:solidFill>
          <a:srgbClr val="1C304A"/>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18450" y="525013"/>
            <a:ext cx="7386600" cy="1651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CFFF"/>
              </a:buClr>
              <a:buSzPts val="5000"/>
              <a:buNone/>
              <a:defRPr b="1" sz="5000">
                <a:solidFill>
                  <a:srgbClr val="00CFFF"/>
                </a:solidFill>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10" name="Google Shape;10;p2"/>
          <p:cNvSpPr txBox="1"/>
          <p:nvPr>
            <p:ph idx="1" type="subTitle"/>
          </p:nvPr>
        </p:nvSpPr>
        <p:spPr>
          <a:xfrm>
            <a:off x="735281" y="2270704"/>
            <a:ext cx="4389300" cy="79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CFFF"/>
              </a:buClr>
              <a:buSzPts val="1400"/>
              <a:buNone/>
              <a:defRPr sz="1400">
                <a:solidFill>
                  <a:srgbClr val="00CFFF"/>
                </a:solidFill>
              </a:defRPr>
            </a:lvl1pPr>
            <a:lvl2pPr lvl="1" rtl="0" algn="l">
              <a:lnSpc>
                <a:spcPct val="100000"/>
              </a:lnSpc>
              <a:spcBef>
                <a:spcPts val="0"/>
              </a:spcBef>
              <a:spcAft>
                <a:spcPts val="0"/>
              </a:spcAft>
              <a:buClr>
                <a:srgbClr val="206E7C"/>
              </a:buClr>
              <a:buSzPts val="1400"/>
              <a:buNone/>
              <a:defRPr>
                <a:solidFill>
                  <a:srgbClr val="206E7C"/>
                </a:solidFill>
              </a:defRPr>
            </a:lvl2pPr>
            <a:lvl3pPr lvl="2" rtl="0" algn="l">
              <a:lnSpc>
                <a:spcPct val="100000"/>
              </a:lnSpc>
              <a:spcBef>
                <a:spcPts val="0"/>
              </a:spcBef>
              <a:spcAft>
                <a:spcPts val="0"/>
              </a:spcAft>
              <a:buClr>
                <a:srgbClr val="206E7C"/>
              </a:buClr>
              <a:buSzPts val="1400"/>
              <a:buNone/>
              <a:defRPr>
                <a:solidFill>
                  <a:srgbClr val="206E7C"/>
                </a:solidFill>
              </a:defRPr>
            </a:lvl3pPr>
            <a:lvl4pPr lvl="3" rtl="0" algn="l">
              <a:lnSpc>
                <a:spcPct val="100000"/>
              </a:lnSpc>
              <a:spcBef>
                <a:spcPts val="0"/>
              </a:spcBef>
              <a:spcAft>
                <a:spcPts val="0"/>
              </a:spcAft>
              <a:buClr>
                <a:srgbClr val="206E7C"/>
              </a:buClr>
              <a:buSzPts val="1200"/>
              <a:buNone/>
              <a:defRPr>
                <a:solidFill>
                  <a:srgbClr val="206E7C"/>
                </a:solidFill>
              </a:defRPr>
            </a:lvl4pPr>
            <a:lvl5pPr lvl="4" rtl="0" algn="l">
              <a:lnSpc>
                <a:spcPct val="100000"/>
              </a:lnSpc>
              <a:spcBef>
                <a:spcPts val="0"/>
              </a:spcBef>
              <a:spcAft>
                <a:spcPts val="0"/>
              </a:spcAft>
              <a:buClr>
                <a:srgbClr val="206E7C"/>
              </a:buClr>
              <a:buSzPts val="1000"/>
              <a:buNone/>
              <a:defRPr>
                <a:solidFill>
                  <a:srgbClr val="206E7C"/>
                </a:solidFill>
              </a:defRPr>
            </a:lvl5pPr>
            <a:lvl6pPr lvl="5" rtl="0" algn="l">
              <a:lnSpc>
                <a:spcPct val="100000"/>
              </a:lnSpc>
              <a:spcBef>
                <a:spcPts val="0"/>
              </a:spcBef>
              <a:spcAft>
                <a:spcPts val="0"/>
              </a:spcAft>
              <a:buClr>
                <a:srgbClr val="206E7C"/>
              </a:buClr>
              <a:buSzPts val="800"/>
              <a:buNone/>
              <a:defRPr>
                <a:solidFill>
                  <a:srgbClr val="206E7C"/>
                </a:solidFill>
              </a:defRPr>
            </a:lvl6pPr>
            <a:lvl7pPr lvl="6" rtl="0" algn="l">
              <a:lnSpc>
                <a:spcPct val="100000"/>
              </a:lnSpc>
              <a:spcBef>
                <a:spcPts val="0"/>
              </a:spcBef>
              <a:spcAft>
                <a:spcPts val="0"/>
              </a:spcAft>
              <a:buClr>
                <a:srgbClr val="206E7C"/>
              </a:buClr>
              <a:buSzPts val="800"/>
              <a:buNone/>
              <a:defRPr>
                <a:solidFill>
                  <a:srgbClr val="206E7C"/>
                </a:solidFill>
              </a:defRPr>
            </a:lvl7pPr>
            <a:lvl8pPr lvl="7" rtl="0" algn="l">
              <a:lnSpc>
                <a:spcPct val="100000"/>
              </a:lnSpc>
              <a:spcBef>
                <a:spcPts val="0"/>
              </a:spcBef>
              <a:spcAft>
                <a:spcPts val="0"/>
              </a:spcAft>
              <a:buClr>
                <a:srgbClr val="206E7C"/>
              </a:buClr>
              <a:buSzPts val="800"/>
              <a:buNone/>
              <a:defRPr>
                <a:solidFill>
                  <a:srgbClr val="206E7C"/>
                </a:solidFill>
              </a:defRPr>
            </a:lvl8pPr>
            <a:lvl9pPr lvl="8" rtl="0" algn="l">
              <a:lnSpc>
                <a:spcPct val="100000"/>
              </a:lnSpc>
              <a:spcBef>
                <a:spcPts val="0"/>
              </a:spcBef>
              <a:spcAft>
                <a:spcPts val="0"/>
              </a:spcAft>
              <a:buClr>
                <a:srgbClr val="206E7C"/>
              </a:buClr>
              <a:buSzPts val="800"/>
              <a:buNone/>
              <a:defRPr>
                <a:solidFill>
                  <a:srgbClr val="206E7C"/>
                </a:solidFill>
              </a:defRPr>
            </a:lvl9pPr>
          </a:lstStyle>
          <a:p/>
        </p:txBody>
      </p:sp>
      <p:sp>
        <p:nvSpPr>
          <p:cNvPr id="11" name="Google Shape;11;p2"/>
          <p:cNvSpPr txBox="1"/>
          <p:nvPr>
            <p:ph idx="2" type="subTitle"/>
          </p:nvPr>
        </p:nvSpPr>
        <p:spPr>
          <a:xfrm>
            <a:off x="1190575" y="4444055"/>
            <a:ext cx="2736000" cy="2619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800">
                <a:solidFill>
                  <a:srgbClr val="FFFFFF"/>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pic>
        <p:nvPicPr>
          <p:cNvPr id="12" name="Google Shape;12;p2"/>
          <p:cNvPicPr preferRelativeResize="0"/>
          <p:nvPr/>
        </p:nvPicPr>
        <p:blipFill rotWithShape="1">
          <a:blip r:embed="rId2">
            <a:alphaModFix/>
          </a:blip>
          <a:srcRect b="0" l="0" r="0" t="0"/>
          <a:stretch/>
        </p:blipFill>
        <p:spPr>
          <a:xfrm>
            <a:off x="825510" y="4438374"/>
            <a:ext cx="329350" cy="3293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ight - 2 column icons">
  <p:cSld name="TITLE_AND_TWO_COLUMNS_1_2_1">
    <p:bg>
      <p:bgPr>
        <a:solidFill>
          <a:srgbClr val="00CFFF"/>
        </a:solidFill>
      </p:bgPr>
    </p:bg>
    <p:spTree>
      <p:nvGrpSpPr>
        <p:cNvPr id="82" name="Shape 82"/>
        <p:cNvGrpSpPr/>
        <p:nvPr/>
      </p:nvGrpSpPr>
      <p:grpSpPr>
        <a:xfrm>
          <a:off x="0" y="0"/>
          <a:ext cx="0" cy="0"/>
          <a:chOff x="0" y="0"/>
          <a:chExt cx="0" cy="0"/>
        </a:xfrm>
      </p:grpSpPr>
      <p:sp>
        <p:nvSpPr>
          <p:cNvPr id="83" name="Google Shape;83;p11"/>
          <p:cNvSpPr txBox="1"/>
          <p:nvPr>
            <p:ph idx="1" type="body"/>
          </p:nvPr>
        </p:nvSpPr>
        <p:spPr>
          <a:xfrm>
            <a:off x="1493788" y="1694407"/>
            <a:ext cx="2622900" cy="890400"/>
          </a:xfrm>
          <a:prstGeom prst="rect">
            <a:avLst/>
          </a:prstGeom>
          <a:noFill/>
          <a:ln>
            <a:noFill/>
          </a:ln>
        </p:spPr>
        <p:txBody>
          <a:bodyPr anchorCtr="0" anchor="ctr"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84" name="Google Shape;84;p11"/>
          <p:cNvSpPr/>
          <p:nvPr/>
        </p:nvSpPr>
        <p:spPr>
          <a:xfrm>
            <a:off x="815525"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85" name="Google Shape;85;p11"/>
          <p:cNvSpPr/>
          <p:nvPr/>
        </p:nvSpPr>
        <p:spPr>
          <a:xfrm>
            <a:off x="4349050"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86" name="Google Shape;86;p11"/>
          <p:cNvSpPr txBox="1"/>
          <p:nvPr>
            <p:ph idx="2" type="body"/>
          </p:nvPr>
        </p:nvSpPr>
        <p:spPr>
          <a:xfrm>
            <a:off x="5027312" y="1694407"/>
            <a:ext cx="2622900" cy="890400"/>
          </a:xfrm>
          <a:prstGeom prst="rect">
            <a:avLst/>
          </a:prstGeom>
          <a:noFill/>
          <a:ln>
            <a:noFill/>
          </a:ln>
        </p:spPr>
        <p:txBody>
          <a:bodyPr anchorCtr="0" anchor="ctr"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87" name="Google Shape;87;p11"/>
          <p:cNvSpPr txBox="1"/>
          <p:nvPr>
            <p:ph idx="3" type="body"/>
          </p:nvPr>
        </p:nvSpPr>
        <p:spPr>
          <a:xfrm>
            <a:off x="1493788" y="3313631"/>
            <a:ext cx="2622900" cy="890400"/>
          </a:xfrm>
          <a:prstGeom prst="rect">
            <a:avLst/>
          </a:prstGeom>
          <a:noFill/>
          <a:ln>
            <a:noFill/>
          </a:ln>
        </p:spPr>
        <p:txBody>
          <a:bodyPr anchorCtr="0" anchor="ctr"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88" name="Google Shape;88;p11"/>
          <p:cNvSpPr/>
          <p:nvPr/>
        </p:nvSpPr>
        <p:spPr>
          <a:xfrm>
            <a:off x="815525"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89" name="Google Shape;89;p11"/>
          <p:cNvSpPr/>
          <p:nvPr/>
        </p:nvSpPr>
        <p:spPr>
          <a:xfrm>
            <a:off x="4349050"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90" name="Google Shape;90;p11"/>
          <p:cNvSpPr txBox="1"/>
          <p:nvPr>
            <p:ph idx="4" type="body"/>
          </p:nvPr>
        </p:nvSpPr>
        <p:spPr>
          <a:xfrm>
            <a:off x="5027312" y="3313631"/>
            <a:ext cx="2622900" cy="890400"/>
          </a:xfrm>
          <a:prstGeom prst="rect">
            <a:avLst/>
          </a:prstGeom>
          <a:noFill/>
          <a:ln>
            <a:noFill/>
          </a:ln>
        </p:spPr>
        <p:txBody>
          <a:bodyPr anchorCtr="0" anchor="ctr"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91" name="Google Shape;91;p11"/>
          <p:cNvSpPr txBox="1"/>
          <p:nvPr>
            <p:ph type="ctrTitle"/>
          </p:nvPr>
        </p:nvSpPr>
        <p:spPr>
          <a:xfrm>
            <a:off x="712850" y="289402"/>
            <a:ext cx="7386600" cy="844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1">
  <p:cSld name="SECTION_TITLE_AND_DESCRIPTION_1_1">
    <p:bg>
      <p:bgPr>
        <a:solidFill>
          <a:srgbClr val="1C304A"/>
        </a:solidFill>
      </p:bgPr>
    </p:bg>
    <p:spTree>
      <p:nvGrpSpPr>
        <p:cNvPr id="719" name="Shape 719"/>
        <p:cNvGrpSpPr/>
        <p:nvPr/>
      </p:nvGrpSpPr>
      <p:grpSpPr>
        <a:xfrm>
          <a:off x="0" y="0"/>
          <a:ext cx="0" cy="0"/>
          <a:chOff x="0" y="0"/>
          <a:chExt cx="0" cy="0"/>
        </a:xfrm>
      </p:grpSpPr>
      <p:sp>
        <p:nvSpPr>
          <p:cNvPr id="720" name="Google Shape;720;p104"/>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CFFF"/>
              </a:buClr>
              <a:buSzPts val="6000"/>
              <a:buNone/>
              <a:defRPr b="1" sz="6000">
                <a:solidFill>
                  <a:srgbClr val="00CFFF"/>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721" name="Google Shape;721;p104"/>
          <p:cNvSpPr txBox="1"/>
          <p:nvPr>
            <p:ph idx="1" type="body"/>
          </p:nvPr>
        </p:nvSpPr>
        <p:spPr>
          <a:xfrm>
            <a:off x="737118" y="3585136"/>
            <a:ext cx="2258100" cy="13326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Char char="●"/>
              <a:defRPr sz="1000">
                <a:solidFill>
                  <a:srgbClr val="FFFFFF"/>
                </a:solidFill>
              </a:defRPr>
            </a:lvl1pPr>
            <a:lvl2pPr indent="-292100" lvl="1" marL="914400" rtl="0">
              <a:spcBef>
                <a:spcPts val="1600"/>
              </a:spcBef>
              <a:spcAft>
                <a:spcPts val="0"/>
              </a:spcAft>
              <a:buClr>
                <a:srgbClr val="FFFFFF"/>
              </a:buClr>
              <a:buSzPts val="1000"/>
              <a:buChar char="○"/>
              <a:defRPr sz="1000">
                <a:solidFill>
                  <a:srgbClr val="FFFFFF"/>
                </a:solidFill>
              </a:defRPr>
            </a:lvl2pPr>
            <a:lvl3pPr indent="-292100" lvl="2" marL="1371600" rtl="0">
              <a:spcBef>
                <a:spcPts val="1600"/>
              </a:spcBef>
              <a:spcAft>
                <a:spcPts val="0"/>
              </a:spcAft>
              <a:buClr>
                <a:srgbClr val="FFFFFF"/>
              </a:buClr>
              <a:buSzPts val="1000"/>
              <a:buChar char="■"/>
              <a:defRPr sz="1000">
                <a:solidFill>
                  <a:srgbClr val="FFFFFF"/>
                </a:solidFill>
              </a:defRPr>
            </a:lvl3pPr>
            <a:lvl4pPr indent="-292100" lvl="3" marL="1828800" rtl="0">
              <a:spcBef>
                <a:spcPts val="1600"/>
              </a:spcBef>
              <a:spcAft>
                <a:spcPts val="0"/>
              </a:spcAft>
              <a:buClr>
                <a:srgbClr val="FFFFFF"/>
              </a:buClr>
              <a:buSzPts val="1000"/>
              <a:buChar char="●"/>
              <a:defRPr sz="1000">
                <a:solidFill>
                  <a:srgbClr val="FFFFFF"/>
                </a:solidFill>
              </a:defRPr>
            </a:lvl4pPr>
            <a:lvl5pPr indent="-292100" lvl="4" marL="2286000" rtl="0">
              <a:spcBef>
                <a:spcPts val="1600"/>
              </a:spcBef>
              <a:spcAft>
                <a:spcPts val="0"/>
              </a:spcAft>
              <a:buClr>
                <a:srgbClr val="FFFFFF"/>
              </a:buClr>
              <a:buSzPts val="1000"/>
              <a:buChar char="○"/>
              <a:defRPr>
                <a:solidFill>
                  <a:srgbClr val="FFFFFF"/>
                </a:solidFill>
              </a:defRPr>
            </a:lvl5pPr>
            <a:lvl6pPr indent="-292100" lvl="5" marL="2743200" rtl="0">
              <a:spcBef>
                <a:spcPts val="1600"/>
              </a:spcBef>
              <a:spcAft>
                <a:spcPts val="0"/>
              </a:spcAft>
              <a:buClr>
                <a:srgbClr val="FFFFFF"/>
              </a:buClr>
              <a:buSzPts val="1000"/>
              <a:buChar char="■"/>
              <a:defRPr sz="1000">
                <a:solidFill>
                  <a:srgbClr val="FFFFFF"/>
                </a:solidFill>
              </a:defRPr>
            </a:lvl6pPr>
            <a:lvl7pPr indent="-292100" lvl="6" marL="3200400" rtl="0">
              <a:spcBef>
                <a:spcPts val="1600"/>
              </a:spcBef>
              <a:spcAft>
                <a:spcPts val="0"/>
              </a:spcAft>
              <a:buClr>
                <a:srgbClr val="FFFFFF"/>
              </a:buClr>
              <a:buSzPts val="1000"/>
              <a:buChar char="●"/>
              <a:defRPr sz="1000">
                <a:solidFill>
                  <a:srgbClr val="FFFFFF"/>
                </a:solidFill>
              </a:defRPr>
            </a:lvl7pPr>
            <a:lvl8pPr indent="-292100" lvl="7" marL="3657600" rtl="0">
              <a:spcBef>
                <a:spcPts val="1600"/>
              </a:spcBef>
              <a:spcAft>
                <a:spcPts val="0"/>
              </a:spcAft>
              <a:buClr>
                <a:srgbClr val="FFFFFF"/>
              </a:buClr>
              <a:buSzPts val="1000"/>
              <a:buChar char="○"/>
              <a:defRPr sz="1000">
                <a:solidFill>
                  <a:srgbClr val="FFFFFF"/>
                </a:solidFill>
              </a:defRPr>
            </a:lvl8pPr>
            <a:lvl9pPr indent="-292100" lvl="8" marL="4114800" rtl="0">
              <a:spcBef>
                <a:spcPts val="1600"/>
              </a:spcBef>
              <a:spcAft>
                <a:spcPts val="1600"/>
              </a:spcAft>
              <a:buClr>
                <a:srgbClr val="FFFFFF"/>
              </a:buClr>
              <a:buSzPts val="1000"/>
              <a:buChar char="■"/>
              <a:defRPr sz="1000">
                <a:solidFill>
                  <a:srgbClr val="FFFFFF"/>
                </a:solidFill>
              </a:defRPr>
            </a:lvl9pPr>
          </a:lstStyle>
          <a:p/>
        </p:txBody>
      </p:sp>
      <p:pic>
        <p:nvPicPr>
          <p:cNvPr id="722" name="Google Shape;722;p104"/>
          <p:cNvPicPr preferRelativeResize="0"/>
          <p:nvPr/>
        </p:nvPicPr>
        <p:blipFill>
          <a:blip r:embed="rId2">
            <a:alphaModFix/>
          </a:blip>
          <a:stretch>
            <a:fillRect/>
          </a:stretch>
        </p:blipFill>
        <p:spPr>
          <a:xfrm>
            <a:off x="825504" y="4566350"/>
            <a:ext cx="201375" cy="2013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1">
    <p:spTree>
      <p:nvGrpSpPr>
        <p:cNvPr id="723" name="Shape 723"/>
        <p:cNvGrpSpPr/>
        <p:nvPr/>
      </p:nvGrpSpPr>
      <p:grpSpPr>
        <a:xfrm>
          <a:off x="0" y="0"/>
          <a:ext cx="0" cy="0"/>
          <a:chOff x="0" y="0"/>
          <a:chExt cx="0" cy="0"/>
        </a:xfrm>
      </p:grpSpPr>
      <p:sp>
        <p:nvSpPr>
          <p:cNvPr id="724" name="Google Shape;724;p1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25" name="Google Shape;725;p105"/>
          <p:cNvSpPr txBox="1"/>
          <p:nvPr/>
        </p:nvSpPr>
        <p:spPr>
          <a:xfrm>
            <a:off x="712850" y="289400"/>
            <a:ext cx="8212200" cy="84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rgbClr val="046B99"/>
                </a:solidFill>
                <a:latin typeface="Helvetica Neue"/>
                <a:ea typeface="Helvetica Neue"/>
                <a:cs typeface="Helvetica Neue"/>
                <a:sym typeface="Helvetica Neue"/>
              </a:rPr>
              <a:t>Icons to use in presentations</a:t>
            </a:r>
            <a:endParaRPr b="1" sz="2800">
              <a:solidFill>
                <a:srgbClr val="046B99"/>
              </a:solidFill>
              <a:latin typeface="Helvetica Neue"/>
              <a:ea typeface="Helvetica Neue"/>
              <a:cs typeface="Helvetica Neue"/>
              <a:sym typeface="Helvetica Neue"/>
            </a:endParaRPr>
          </a:p>
          <a:p>
            <a:pPr indent="0" lvl="0" marL="0" rtl="0" algn="l">
              <a:spcBef>
                <a:spcPts val="0"/>
              </a:spcBef>
              <a:spcAft>
                <a:spcPts val="0"/>
              </a:spcAft>
              <a:buNone/>
            </a:pPr>
            <a:r>
              <a:rPr b="0" lang="en" sz="1800">
                <a:solidFill>
                  <a:srgbClr val="046B99"/>
                </a:solidFill>
                <a:latin typeface="Helvetica Neue"/>
                <a:ea typeface="Helvetica Neue"/>
                <a:cs typeface="Helvetica Neue"/>
                <a:sym typeface="Helvetica Neue"/>
              </a:rPr>
              <a:t>Copy </a:t>
            </a:r>
            <a:r>
              <a:rPr lang="en" sz="1800">
                <a:solidFill>
                  <a:srgbClr val="046B99"/>
                </a:solidFill>
                <a:latin typeface="Helvetica Neue"/>
                <a:ea typeface="Helvetica Neue"/>
                <a:cs typeface="Helvetica Neue"/>
                <a:sym typeface="Helvetica Neue"/>
              </a:rPr>
              <a:t>icons </a:t>
            </a:r>
            <a:r>
              <a:rPr b="0" lang="en" sz="1800">
                <a:solidFill>
                  <a:srgbClr val="046B99"/>
                </a:solidFill>
                <a:latin typeface="Helvetica Neue"/>
                <a:ea typeface="Helvetica Neue"/>
                <a:cs typeface="Helvetica Neue"/>
                <a:sym typeface="Helvetica Neue"/>
              </a:rPr>
              <a:t>from master </a:t>
            </a:r>
            <a:r>
              <a:rPr lang="en" sz="1800">
                <a:solidFill>
                  <a:srgbClr val="046B99"/>
                </a:solidFill>
                <a:latin typeface="Helvetica Neue"/>
                <a:ea typeface="Helvetica Neue"/>
                <a:cs typeface="Helvetica Neue"/>
                <a:sym typeface="Helvetica Neue"/>
              </a:rPr>
              <a:t>slide</a:t>
            </a:r>
            <a:r>
              <a:rPr b="0" lang="en" sz="1800">
                <a:solidFill>
                  <a:srgbClr val="046B99"/>
                </a:solidFill>
                <a:latin typeface="Helvetica Neue"/>
                <a:ea typeface="Helvetica Neue"/>
                <a:cs typeface="Helvetica Neue"/>
                <a:sym typeface="Helvetica Neue"/>
              </a:rPr>
              <a:t> </a:t>
            </a:r>
            <a:r>
              <a:rPr lang="en" sz="1800">
                <a:solidFill>
                  <a:srgbClr val="046B99"/>
                </a:solidFill>
                <a:latin typeface="Helvetica Neue"/>
                <a:ea typeface="Helvetica Neue"/>
                <a:cs typeface="Helvetica Neue"/>
                <a:sym typeface="Helvetica Neue"/>
              </a:rPr>
              <a:t>for use in your presentation (Slide&gt;Edit master) </a:t>
            </a:r>
            <a:endParaRPr b="0" sz="1800">
              <a:solidFill>
                <a:srgbClr val="046B99"/>
              </a:solidFill>
              <a:latin typeface="Helvetica Neue"/>
              <a:ea typeface="Helvetica Neue"/>
              <a:cs typeface="Helvetica Neue"/>
              <a:sym typeface="Helvetica Neue"/>
            </a:endParaRPr>
          </a:p>
        </p:txBody>
      </p:sp>
      <p:pic>
        <p:nvPicPr>
          <p:cNvPr descr="thin-0001_compose_write_pencil_new.png" id="726" name="Google Shape;726;p105"/>
          <p:cNvPicPr preferRelativeResize="0"/>
          <p:nvPr/>
        </p:nvPicPr>
        <p:blipFill>
          <a:blip r:embed="rId2">
            <a:alphaModFix/>
          </a:blip>
          <a:stretch>
            <a:fillRect/>
          </a:stretch>
        </p:blipFill>
        <p:spPr>
          <a:xfrm>
            <a:off x="548333" y="1261225"/>
            <a:ext cx="548700" cy="548700"/>
          </a:xfrm>
          <a:prstGeom prst="rect">
            <a:avLst/>
          </a:prstGeom>
          <a:noFill/>
          <a:ln>
            <a:noFill/>
          </a:ln>
        </p:spPr>
      </p:pic>
      <p:pic>
        <p:nvPicPr>
          <p:cNvPr descr="thin-0019_mobile_iphone.png" id="727" name="Google Shape;727;p105"/>
          <p:cNvPicPr preferRelativeResize="0"/>
          <p:nvPr/>
        </p:nvPicPr>
        <p:blipFill>
          <a:blip r:embed="rId3">
            <a:alphaModFix/>
          </a:blip>
          <a:stretch>
            <a:fillRect/>
          </a:stretch>
        </p:blipFill>
        <p:spPr>
          <a:xfrm>
            <a:off x="1433281" y="1268638"/>
            <a:ext cx="628450" cy="628450"/>
          </a:xfrm>
          <a:prstGeom prst="rect">
            <a:avLst/>
          </a:prstGeom>
          <a:noFill/>
          <a:ln>
            <a:noFill/>
          </a:ln>
        </p:spPr>
      </p:pic>
      <p:pic>
        <p:nvPicPr>
          <p:cNvPr descr="thin-0020_ipad_reading_mobile.png" id="728" name="Google Shape;728;p105"/>
          <p:cNvPicPr preferRelativeResize="0"/>
          <p:nvPr/>
        </p:nvPicPr>
        <p:blipFill>
          <a:blip r:embed="rId4">
            <a:alphaModFix/>
          </a:blip>
          <a:stretch>
            <a:fillRect/>
          </a:stretch>
        </p:blipFill>
        <p:spPr>
          <a:xfrm>
            <a:off x="2290075" y="1268648"/>
            <a:ext cx="654825" cy="654827"/>
          </a:xfrm>
          <a:prstGeom prst="rect">
            <a:avLst/>
          </a:prstGeom>
          <a:noFill/>
          <a:ln>
            <a:noFill/>
          </a:ln>
        </p:spPr>
      </p:pic>
      <p:pic>
        <p:nvPicPr>
          <p:cNvPr descr="thin-0021_calendar_month_day_planner.png" id="729" name="Google Shape;729;p105"/>
          <p:cNvPicPr preferRelativeResize="0"/>
          <p:nvPr/>
        </p:nvPicPr>
        <p:blipFill>
          <a:blip r:embed="rId5">
            <a:alphaModFix/>
          </a:blip>
          <a:stretch>
            <a:fillRect/>
          </a:stretch>
        </p:blipFill>
        <p:spPr>
          <a:xfrm>
            <a:off x="5991950" y="2083073"/>
            <a:ext cx="654825" cy="654827"/>
          </a:xfrm>
          <a:prstGeom prst="rect">
            <a:avLst/>
          </a:prstGeom>
          <a:noFill/>
          <a:ln>
            <a:noFill/>
          </a:ln>
        </p:spPr>
      </p:pic>
      <p:pic>
        <p:nvPicPr>
          <p:cNvPr descr="thin-0027_stopwatch_timer_running_time.png" id="730" name="Google Shape;730;p105"/>
          <p:cNvPicPr preferRelativeResize="0"/>
          <p:nvPr/>
        </p:nvPicPr>
        <p:blipFill>
          <a:blip r:embed="rId6">
            <a:alphaModFix/>
          </a:blip>
          <a:stretch>
            <a:fillRect/>
          </a:stretch>
        </p:blipFill>
        <p:spPr>
          <a:xfrm>
            <a:off x="6801875" y="2083073"/>
            <a:ext cx="654825" cy="654827"/>
          </a:xfrm>
          <a:prstGeom prst="rect">
            <a:avLst/>
          </a:prstGeom>
          <a:noFill/>
          <a:ln>
            <a:noFill/>
          </a:ln>
        </p:spPr>
      </p:pic>
      <p:pic>
        <p:nvPicPr>
          <p:cNvPr descr="thin-0032_flag.png" id="731" name="Google Shape;731;p105"/>
          <p:cNvPicPr preferRelativeResize="0"/>
          <p:nvPr/>
        </p:nvPicPr>
        <p:blipFill>
          <a:blip r:embed="rId7">
            <a:alphaModFix/>
          </a:blip>
          <a:stretch>
            <a:fillRect/>
          </a:stretch>
        </p:blipFill>
        <p:spPr>
          <a:xfrm>
            <a:off x="7958802" y="2058426"/>
            <a:ext cx="654825" cy="654827"/>
          </a:xfrm>
          <a:prstGeom prst="rect">
            <a:avLst/>
          </a:prstGeom>
          <a:noFill/>
          <a:ln>
            <a:noFill/>
          </a:ln>
        </p:spPr>
      </p:pic>
      <p:pic>
        <p:nvPicPr>
          <p:cNvPr descr="thin-0033_search_find_zoom.png" id="732" name="Google Shape;732;p105"/>
          <p:cNvPicPr preferRelativeResize="0"/>
          <p:nvPr/>
        </p:nvPicPr>
        <p:blipFill>
          <a:blip r:embed="rId8">
            <a:alphaModFix/>
          </a:blip>
          <a:stretch>
            <a:fillRect/>
          </a:stretch>
        </p:blipFill>
        <p:spPr>
          <a:xfrm>
            <a:off x="8002477" y="1322776"/>
            <a:ext cx="654825" cy="654827"/>
          </a:xfrm>
          <a:prstGeom prst="rect">
            <a:avLst/>
          </a:prstGeom>
          <a:noFill/>
          <a:ln>
            <a:noFill/>
          </a:ln>
        </p:spPr>
      </p:pic>
      <p:pic>
        <p:nvPicPr>
          <p:cNvPr descr="thin-0042_attachment.png" id="733" name="Google Shape;733;p105"/>
          <p:cNvPicPr preferRelativeResize="0"/>
          <p:nvPr/>
        </p:nvPicPr>
        <p:blipFill>
          <a:blip r:embed="rId9">
            <a:alphaModFix/>
          </a:blip>
          <a:stretch>
            <a:fillRect/>
          </a:stretch>
        </p:blipFill>
        <p:spPr>
          <a:xfrm>
            <a:off x="6991050" y="1255461"/>
            <a:ext cx="654825" cy="654827"/>
          </a:xfrm>
          <a:prstGeom prst="rect">
            <a:avLst/>
          </a:prstGeom>
          <a:noFill/>
          <a:ln>
            <a:noFill/>
          </a:ln>
        </p:spPr>
      </p:pic>
      <p:pic>
        <p:nvPicPr>
          <p:cNvPr descr="thin-0052_settings_gears_preferences_gearbox.png" id="734" name="Google Shape;734;p105"/>
          <p:cNvPicPr preferRelativeResize="0"/>
          <p:nvPr/>
        </p:nvPicPr>
        <p:blipFill>
          <a:blip r:embed="rId10">
            <a:alphaModFix/>
          </a:blip>
          <a:stretch>
            <a:fillRect/>
          </a:stretch>
        </p:blipFill>
        <p:spPr>
          <a:xfrm>
            <a:off x="6204100" y="1308523"/>
            <a:ext cx="654825" cy="654827"/>
          </a:xfrm>
          <a:prstGeom prst="rect">
            <a:avLst/>
          </a:prstGeom>
          <a:noFill/>
          <a:ln>
            <a:noFill/>
          </a:ln>
        </p:spPr>
      </p:pic>
      <p:pic>
        <p:nvPicPr>
          <p:cNvPr descr="thin-0055_settings_tools_configuration_preferences.png" id="735" name="Google Shape;735;p105"/>
          <p:cNvPicPr preferRelativeResize="0"/>
          <p:nvPr/>
        </p:nvPicPr>
        <p:blipFill>
          <a:blip r:embed="rId11">
            <a:alphaModFix/>
          </a:blip>
          <a:stretch>
            <a:fillRect/>
          </a:stretch>
        </p:blipFill>
        <p:spPr>
          <a:xfrm>
            <a:off x="5501225" y="1255461"/>
            <a:ext cx="654825" cy="654827"/>
          </a:xfrm>
          <a:prstGeom prst="rect">
            <a:avLst/>
          </a:prstGeom>
          <a:noFill/>
          <a:ln>
            <a:noFill/>
          </a:ln>
        </p:spPr>
      </p:pic>
      <p:pic>
        <p:nvPicPr>
          <p:cNvPr descr="thin-0070_paper_role.png" id="736" name="Google Shape;736;p105"/>
          <p:cNvPicPr preferRelativeResize="0"/>
          <p:nvPr/>
        </p:nvPicPr>
        <p:blipFill>
          <a:blip r:embed="rId12">
            <a:alphaModFix/>
          </a:blip>
          <a:stretch>
            <a:fillRect/>
          </a:stretch>
        </p:blipFill>
        <p:spPr>
          <a:xfrm>
            <a:off x="4736400" y="1255461"/>
            <a:ext cx="654825" cy="654827"/>
          </a:xfrm>
          <a:prstGeom prst="rect">
            <a:avLst/>
          </a:prstGeom>
          <a:noFill/>
          <a:ln>
            <a:noFill/>
          </a:ln>
        </p:spPr>
      </p:pic>
      <p:pic>
        <p:nvPicPr>
          <p:cNvPr descr="thin-0100_to_do_list_reminder_done.png" id="737" name="Google Shape;737;p105"/>
          <p:cNvPicPr preferRelativeResize="0"/>
          <p:nvPr/>
        </p:nvPicPr>
        <p:blipFill>
          <a:blip r:embed="rId13">
            <a:alphaModFix/>
          </a:blip>
          <a:stretch>
            <a:fillRect/>
          </a:stretch>
        </p:blipFill>
        <p:spPr>
          <a:xfrm>
            <a:off x="3899075" y="1202398"/>
            <a:ext cx="654825" cy="654827"/>
          </a:xfrm>
          <a:prstGeom prst="rect">
            <a:avLst/>
          </a:prstGeom>
          <a:noFill/>
          <a:ln>
            <a:noFill/>
          </a:ln>
        </p:spPr>
      </p:pic>
      <p:pic>
        <p:nvPicPr>
          <p:cNvPr descr="thin-0128_upload_load_share.png" id="738" name="Google Shape;738;p105"/>
          <p:cNvPicPr preferRelativeResize="0"/>
          <p:nvPr/>
        </p:nvPicPr>
        <p:blipFill>
          <a:blip r:embed="rId14">
            <a:alphaModFix/>
          </a:blip>
          <a:stretch>
            <a:fillRect/>
          </a:stretch>
        </p:blipFill>
        <p:spPr>
          <a:xfrm>
            <a:off x="3123950" y="1184088"/>
            <a:ext cx="654825" cy="654827"/>
          </a:xfrm>
          <a:prstGeom prst="rect">
            <a:avLst/>
          </a:prstGeom>
          <a:noFill/>
          <a:ln>
            <a:noFill/>
          </a:ln>
        </p:spPr>
      </p:pic>
      <p:pic>
        <p:nvPicPr>
          <p:cNvPr descr="thin-0143_rotate_clockwise.png" id="739" name="Google Shape;739;p105"/>
          <p:cNvPicPr preferRelativeResize="0"/>
          <p:nvPr/>
        </p:nvPicPr>
        <p:blipFill>
          <a:blip r:embed="rId15">
            <a:alphaModFix/>
          </a:blip>
          <a:stretch>
            <a:fillRect/>
          </a:stretch>
        </p:blipFill>
        <p:spPr>
          <a:xfrm>
            <a:off x="5128600" y="2138363"/>
            <a:ext cx="599525" cy="599525"/>
          </a:xfrm>
          <a:prstGeom prst="rect">
            <a:avLst/>
          </a:prstGeom>
          <a:noFill/>
          <a:ln>
            <a:noFill/>
          </a:ln>
        </p:spPr>
      </p:pic>
      <p:pic>
        <p:nvPicPr>
          <p:cNvPr descr="thin-0153_delete_exit_remove_close.png" id="740" name="Google Shape;740;p105"/>
          <p:cNvPicPr preferRelativeResize="0"/>
          <p:nvPr/>
        </p:nvPicPr>
        <p:blipFill/>
        <p:spPr>
          <a:xfrm>
            <a:off x="5126025" y="3077562"/>
            <a:ext cx="654825" cy="631300"/>
          </a:xfrm>
          <a:prstGeom prst="rect">
            <a:avLst/>
          </a:prstGeom>
          <a:noFill/>
          <a:ln>
            <a:noFill/>
          </a:ln>
        </p:spPr>
      </p:pic>
      <p:pic>
        <p:nvPicPr>
          <p:cNvPr descr="thin-0154_ok_successful_check.png" id="741" name="Google Shape;741;p105"/>
          <p:cNvPicPr preferRelativeResize="0"/>
          <p:nvPr/>
        </p:nvPicPr>
        <p:blipFill>
          <a:blip r:embed="rId16">
            <a:alphaModFix/>
          </a:blip>
          <a:stretch>
            <a:fillRect/>
          </a:stretch>
        </p:blipFill>
        <p:spPr>
          <a:xfrm>
            <a:off x="6020663" y="3048649"/>
            <a:ext cx="654825" cy="631300"/>
          </a:xfrm>
          <a:prstGeom prst="rect">
            <a:avLst/>
          </a:prstGeom>
          <a:noFill/>
          <a:ln>
            <a:noFill/>
          </a:ln>
        </p:spPr>
      </p:pic>
      <p:pic>
        <p:nvPicPr>
          <p:cNvPr descr="thin-0207_list_checkbox_todo_done.png" id="742" name="Google Shape;742;p105"/>
          <p:cNvPicPr preferRelativeResize="0"/>
          <p:nvPr/>
        </p:nvPicPr>
        <p:blipFill>
          <a:blip r:embed="rId17">
            <a:alphaModFix/>
          </a:blip>
          <a:stretch>
            <a:fillRect/>
          </a:stretch>
        </p:blipFill>
        <p:spPr>
          <a:xfrm>
            <a:off x="6991050" y="3063099"/>
            <a:ext cx="654825" cy="631300"/>
          </a:xfrm>
          <a:prstGeom prst="rect">
            <a:avLst/>
          </a:prstGeom>
          <a:noFill/>
          <a:ln>
            <a:noFill/>
          </a:ln>
        </p:spPr>
      </p:pic>
      <p:pic>
        <p:nvPicPr>
          <p:cNvPr descr="thin-0281_chat_message_discussion_bubble_reply_conversation.png" id="743" name="Google Shape;743;p105"/>
          <p:cNvPicPr preferRelativeResize="0"/>
          <p:nvPr/>
        </p:nvPicPr>
        <p:blipFill>
          <a:blip r:embed="rId18">
            <a:alphaModFix/>
          </a:blip>
          <a:stretch>
            <a:fillRect/>
          </a:stretch>
        </p:blipFill>
        <p:spPr>
          <a:xfrm>
            <a:off x="8002477" y="3118603"/>
            <a:ext cx="654825" cy="631300"/>
          </a:xfrm>
          <a:prstGeom prst="rect">
            <a:avLst/>
          </a:prstGeom>
          <a:noFill/>
          <a:ln>
            <a:noFill/>
          </a:ln>
        </p:spPr>
      </p:pic>
      <p:pic>
        <p:nvPicPr>
          <p:cNvPr descr="thin-0310_support_help_talk_call.png" id="744" name="Google Shape;744;p105"/>
          <p:cNvPicPr preferRelativeResize="0"/>
          <p:nvPr/>
        </p:nvPicPr>
        <p:blipFill>
          <a:blip r:embed="rId19">
            <a:alphaModFix/>
          </a:blip>
          <a:stretch>
            <a:fillRect/>
          </a:stretch>
        </p:blipFill>
        <p:spPr>
          <a:xfrm>
            <a:off x="3329075" y="2957987"/>
            <a:ext cx="654825" cy="631300"/>
          </a:xfrm>
          <a:prstGeom prst="rect">
            <a:avLst/>
          </a:prstGeom>
          <a:noFill/>
          <a:ln>
            <a:noFill/>
          </a:ln>
        </p:spPr>
      </p:pic>
      <p:pic>
        <p:nvPicPr>
          <p:cNvPr descr="thin-0358_database_raid.png" id="745" name="Google Shape;745;p105"/>
          <p:cNvPicPr preferRelativeResize="0"/>
          <p:nvPr/>
        </p:nvPicPr>
        <p:blipFill>
          <a:blip r:embed="rId20">
            <a:alphaModFix/>
          </a:blip>
          <a:stretch>
            <a:fillRect/>
          </a:stretch>
        </p:blipFill>
        <p:spPr>
          <a:xfrm>
            <a:off x="5073300" y="3781904"/>
            <a:ext cx="654825" cy="631300"/>
          </a:xfrm>
          <a:prstGeom prst="rect">
            <a:avLst/>
          </a:prstGeom>
          <a:noFill/>
          <a:ln>
            <a:noFill/>
          </a:ln>
        </p:spPr>
      </p:pic>
      <p:pic>
        <p:nvPicPr>
          <p:cNvPr descr="thin-0383_graph_columns_growth_statistics.png" id="746" name="Google Shape;746;p105"/>
          <p:cNvPicPr preferRelativeResize="0"/>
          <p:nvPr/>
        </p:nvPicPr>
        <p:blipFill>
          <a:blip r:embed="rId21">
            <a:alphaModFix/>
          </a:blip>
          <a:stretch>
            <a:fillRect/>
          </a:stretch>
        </p:blipFill>
        <p:spPr>
          <a:xfrm>
            <a:off x="3283863" y="3828304"/>
            <a:ext cx="654825" cy="631300"/>
          </a:xfrm>
          <a:prstGeom prst="rect">
            <a:avLst/>
          </a:prstGeom>
          <a:noFill/>
          <a:ln>
            <a:noFill/>
          </a:ln>
        </p:spPr>
      </p:pic>
      <p:pic>
        <p:nvPicPr>
          <p:cNvPr descr="thin-0384_graph_columns_drop_statistics.png" id="747" name="Google Shape;747;p105"/>
          <p:cNvPicPr preferRelativeResize="0"/>
          <p:nvPr/>
        </p:nvPicPr>
        <p:blipFill>
          <a:blip r:embed="rId22">
            <a:alphaModFix/>
          </a:blip>
          <a:stretch>
            <a:fillRect/>
          </a:stretch>
        </p:blipFill>
        <p:spPr>
          <a:xfrm>
            <a:off x="4189063" y="3799854"/>
            <a:ext cx="654825" cy="631300"/>
          </a:xfrm>
          <a:prstGeom prst="rect">
            <a:avLst/>
          </a:prstGeom>
          <a:noFill/>
          <a:ln>
            <a:noFill/>
          </a:ln>
        </p:spPr>
      </p:pic>
      <p:pic>
        <p:nvPicPr>
          <p:cNvPr descr="thin-0550_attention_error_alert_caution.png" id="748" name="Google Shape;748;p105"/>
          <p:cNvPicPr preferRelativeResize="0"/>
          <p:nvPr/>
        </p:nvPicPr>
        <p:blipFill>
          <a:blip r:embed="rId23">
            <a:alphaModFix/>
          </a:blip>
          <a:stretch>
            <a:fillRect/>
          </a:stretch>
        </p:blipFill>
        <p:spPr>
          <a:xfrm>
            <a:off x="2402600" y="3764704"/>
            <a:ext cx="654825" cy="631300"/>
          </a:xfrm>
          <a:prstGeom prst="rect">
            <a:avLst/>
          </a:prstGeom>
          <a:noFill/>
          <a:ln>
            <a:noFill/>
          </a:ln>
        </p:spPr>
      </p:pic>
      <p:pic>
        <p:nvPicPr>
          <p:cNvPr descr="thin-0661_like_thumb_up_vote.png" id="749" name="Google Shape;749;p105"/>
          <p:cNvPicPr preferRelativeResize="0"/>
          <p:nvPr/>
        </p:nvPicPr>
        <p:blipFill>
          <a:blip r:embed="rId24">
            <a:alphaModFix/>
          </a:blip>
          <a:stretch>
            <a:fillRect/>
          </a:stretch>
        </p:blipFill>
        <p:spPr>
          <a:xfrm>
            <a:off x="454058" y="3703079"/>
            <a:ext cx="654825" cy="631300"/>
          </a:xfrm>
          <a:prstGeom prst="rect">
            <a:avLst/>
          </a:prstGeom>
          <a:noFill/>
          <a:ln>
            <a:noFill/>
          </a:ln>
        </p:spPr>
      </p:pic>
      <p:pic>
        <p:nvPicPr>
          <p:cNvPr descr="thin-0662_dislike_thumb_down_vote.png" id="750" name="Google Shape;750;p105"/>
          <p:cNvPicPr preferRelativeResize="0"/>
          <p:nvPr/>
        </p:nvPicPr>
        <p:blipFill>
          <a:blip r:embed="rId25">
            <a:alphaModFix/>
          </a:blip>
          <a:stretch>
            <a:fillRect/>
          </a:stretch>
        </p:blipFill>
        <p:spPr>
          <a:xfrm>
            <a:off x="1445131" y="3764704"/>
            <a:ext cx="654825" cy="631300"/>
          </a:xfrm>
          <a:prstGeom prst="rect">
            <a:avLst/>
          </a:prstGeom>
          <a:noFill/>
          <a:ln>
            <a:noFill/>
          </a:ln>
        </p:spPr>
      </p:pic>
      <p:pic>
        <p:nvPicPr>
          <p:cNvPr descr="thin-0699_user_profile_avatar_man_male.png" id="751" name="Google Shape;751;p105"/>
          <p:cNvPicPr preferRelativeResize="0"/>
          <p:nvPr/>
        </p:nvPicPr>
        <p:blipFill>
          <a:blip r:embed="rId26">
            <a:alphaModFix/>
          </a:blip>
          <a:stretch>
            <a:fillRect/>
          </a:stretch>
        </p:blipFill>
        <p:spPr>
          <a:xfrm>
            <a:off x="2402600" y="2957974"/>
            <a:ext cx="654825" cy="631300"/>
          </a:xfrm>
          <a:prstGeom prst="rect">
            <a:avLst/>
          </a:prstGeom>
          <a:noFill/>
          <a:ln>
            <a:noFill/>
          </a:ln>
        </p:spPr>
      </p:pic>
      <p:pic>
        <p:nvPicPr>
          <p:cNvPr descr="thin-0700_user_profile_avatar_woman_female.png" id="752" name="Google Shape;752;p105"/>
          <p:cNvPicPr preferRelativeResize="0"/>
          <p:nvPr/>
        </p:nvPicPr>
        <p:blipFill>
          <a:blip r:embed="rId27">
            <a:alphaModFix/>
          </a:blip>
          <a:stretch>
            <a:fillRect/>
          </a:stretch>
        </p:blipFill>
        <p:spPr>
          <a:xfrm>
            <a:off x="1433281" y="2957974"/>
            <a:ext cx="654825" cy="631300"/>
          </a:xfrm>
          <a:prstGeom prst="rect">
            <a:avLst/>
          </a:prstGeom>
          <a:noFill/>
          <a:ln>
            <a:noFill/>
          </a:ln>
        </p:spPr>
      </p:pic>
      <p:pic>
        <p:nvPicPr>
          <p:cNvPr descr="thin-0704_users_profile_group_couple_man_woman.png" id="753" name="Google Shape;753;p105"/>
          <p:cNvPicPr preferRelativeResize="0"/>
          <p:nvPr/>
        </p:nvPicPr>
        <p:blipFill>
          <a:blip r:embed="rId28">
            <a:alphaModFix/>
          </a:blip>
          <a:stretch>
            <a:fillRect/>
          </a:stretch>
        </p:blipFill>
        <p:spPr>
          <a:xfrm>
            <a:off x="407408" y="2957974"/>
            <a:ext cx="654825" cy="631300"/>
          </a:xfrm>
          <a:prstGeom prst="rect">
            <a:avLst/>
          </a:prstGeom>
          <a:noFill/>
          <a:ln>
            <a:noFill/>
          </a:ln>
        </p:spPr>
      </p:pic>
      <p:pic>
        <p:nvPicPr>
          <p:cNvPr descr="thin-0709_user_profile_avatar_man_male.png" id="754" name="Google Shape;754;p105"/>
          <p:cNvPicPr preferRelativeResize="0"/>
          <p:nvPr/>
        </p:nvPicPr>
        <p:blipFill>
          <a:blip r:embed="rId29">
            <a:alphaModFix/>
          </a:blip>
          <a:stretch>
            <a:fillRect/>
          </a:stretch>
        </p:blipFill>
        <p:spPr>
          <a:xfrm>
            <a:off x="3244250" y="2083074"/>
            <a:ext cx="654825" cy="631301"/>
          </a:xfrm>
          <a:prstGeom prst="rect">
            <a:avLst/>
          </a:prstGeom>
          <a:noFill/>
          <a:ln>
            <a:noFill/>
          </a:ln>
        </p:spPr>
      </p:pic>
      <p:pic>
        <p:nvPicPr>
          <p:cNvPr descr="thin-0710_business_tie_user_profile_avatar_man_male.png" id="755" name="Google Shape;755;p105"/>
          <p:cNvPicPr preferRelativeResize="0"/>
          <p:nvPr/>
        </p:nvPicPr>
        <p:blipFill>
          <a:blip r:embed="rId30">
            <a:alphaModFix/>
          </a:blip>
          <a:stretch>
            <a:fillRect/>
          </a:stretch>
        </p:blipFill>
        <p:spPr>
          <a:xfrm>
            <a:off x="2402600" y="2083074"/>
            <a:ext cx="654825" cy="631301"/>
          </a:xfrm>
          <a:prstGeom prst="rect">
            <a:avLst/>
          </a:prstGeom>
          <a:noFill/>
          <a:ln>
            <a:noFill/>
          </a:ln>
        </p:spPr>
      </p:pic>
      <p:pic>
        <p:nvPicPr>
          <p:cNvPr descr="thin-0711_young_boy_user_profile_avatar_man_male.png" id="756" name="Google Shape;756;p105"/>
          <p:cNvPicPr preferRelativeResize="0"/>
          <p:nvPr/>
        </p:nvPicPr>
        <p:blipFill>
          <a:blip r:embed="rId31">
            <a:alphaModFix/>
          </a:blip>
          <a:stretch>
            <a:fillRect/>
          </a:stretch>
        </p:blipFill>
        <p:spPr>
          <a:xfrm>
            <a:off x="1426831" y="2083074"/>
            <a:ext cx="654825" cy="631301"/>
          </a:xfrm>
          <a:prstGeom prst="rect">
            <a:avLst/>
          </a:prstGeom>
          <a:noFill/>
          <a:ln>
            <a:noFill/>
          </a:ln>
        </p:spPr>
      </p:pic>
      <p:pic>
        <p:nvPicPr>
          <p:cNvPr descr="thin-0712_user_profile_avatar_girl_woman_female.png" id="757" name="Google Shape;757;p105"/>
          <p:cNvPicPr preferRelativeResize="0"/>
          <p:nvPr/>
        </p:nvPicPr>
        <p:blipFill>
          <a:blip r:embed="rId32">
            <a:alphaModFix/>
          </a:blip>
          <a:stretch>
            <a:fillRect/>
          </a:stretch>
        </p:blipFill>
        <p:spPr>
          <a:xfrm>
            <a:off x="407408" y="1992099"/>
            <a:ext cx="654825" cy="631301"/>
          </a:xfrm>
          <a:prstGeom prst="rect">
            <a:avLst/>
          </a:prstGeom>
          <a:noFill/>
          <a:ln>
            <a:noFill/>
          </a:ln>
        </p:spPr>
      </p:pic>
      <p:pic>
        <p:nvPicPr>
          <p:cNvPr id="758" name="Google Shape;758;p105"/>
          <p:cNvPicPr preferRelativeResize="0"/>
          <p:nvPr/>
        </p:nvPicPr>
        <p:blipFill>
          <a:blip r:embed="rId33">
            <a:alphaModFix/>
          </a:blip>
          <a:stretch>
            <a:fillRect/>
          </a:stretch>
        </p:blipFill>
        <p:spPr>
          <a:xfrm>
            <a:off x="5975550" y="3830230"/>
            <a:ext cx="761275" cy="761275"/>
          </a:xfrm>
          <a:prstGeom prst="rect">
            <a:avLst/>
          </a:prstGeom>
          <a:noFill/>
          <a:ln>
            <a:noFill/>
          </a:ln>
        </p:spPr>
      </p:pic>
      <p:pic>
        <p:nvPicPr>
          <p:cNvPr descr="thin-0766_weather_snow_flake_winter.png" id="759" name="Google Shape;759;p105"/>
          <p:cNvPicPr preferRelativeResize="0"/>
          <p:nvPr/>
        </p:nvPicPr>
        <p:blipFill>
          <a:blip r:embed="rId34">
            <a:alphaModFix/>
          </a:blip>
          <a:stretch>
            <a:fillRect/>
          </a:stretch>
        </p:blipFill>
        <p:spPr>
          <a:xfrm>
            <a:off x="4228838" y="3027163"/>
            <a:ext cx="654825" cy="654825"/>
          </a:xfrm>
          <a:prstGeom prst="rect">
            <a:avLst/>
          </a:prstGeom>
          <a:noFill/>
          <a:ln>
            <a:noFill/>
          </a:ln>
        </p:spPr>
      </p:pic>
      <p:pic>
        <p:nvPicPr>
          <p:cNvPr descr="thin-0719_group_users_circle.png" id="760" name="Google Shape;760;p105"/>
          <p:cNvPicPr preferRelativeResize="0"/>
          <p:nvPr/>
        </p:nvPicPr>
        <p:blipFill>
          <a:blip r:embed="rId35">
            <a:alphaModFix/>
          </a:blip>
          <a:stretch>
            <a:fillRect/>
          </a:stretch>
        </p:blipFill>
        <p:spPr>
          <a:xfrm>
            <a:off x="4209950" y="2065113"/>
            <a:ext cx="654825" cy="654825"/>
          </a:xfrm>
          <a:prstGeom prst="rect">
            <a:avLst/>
          </a:prstGeom>
          <a:noFill/>
          <a:ln>
            <a:noFill/>
          </a:ln>
        </p:spPr>
      </p:pic>
      <p:pic>
        <p:nvPicPr>
          <p:cNvPr descr="thin-0632_security_lock.png" id="761" name="Google Shape;761;p105"/>
          <p:cNvPicPr preferRelativeResize="0"/>
          <p:nvPr/>
        </p:nvPicPr>
        <p:blipFill>
          <a:blip r:embed="rId36">
            <a:alphaModFix/>
          </a:blip>
          <a:stretch>
            <a:fillRect/>
          </a:stretch>
        </p:blipFill>
        <p:spPr>
          <a:xfrm>
            <a:off x="8002477" y="3852958"/>
            <a:ext cx="654825" cy="654825"/>
          </a:xfrm>
          <a:prstGeom prst="rect">
            <a:avLst/>
          </a:prstGeom>
          <a:noFill/>
          <a:ln>
            <a:noFill/>
          </a:ln>
        </p:spPr>
      </p:pic>
      <p:pic>
        <p:nvPicPr>
          <p:cNvPr descr="thin-0540_map_path_navigation_location_treasure_hunt.png" id="762" name="Google Shape;762;p105"/>
          <p:cNvPicPr preferRelativeResize="0"/>
          <p:nvPr/>
        </p:nvPicPr>
        <p:blipFill>
          <a:blip r:embed="rId37">
            <a:alphaModFix/>
          </a:blip>
          <a:stretch>
            <a:fillRect/>
          </a:stretch>
        </p:blipFill>
        <p:spPr>
          <a:xfrm>
            <a:off x="6949813" y="3830230"/>
            <a:ext cx="654825" cy="654825"/>
          </a:xfrm>
          <a:prstGeom prst="rect">
            <a:avLst/>
          </a:prstGeom>
          <a:noFill/>
          <a:ln>
            <a:noFill/>
          </a:ln>
        </p:spPr>
      </p:pic>
      <p:sp>
        <p:nvSpPr>
          <p:cNvPr id="763" name="Google Shape;763;p105"/>
          <p:cNvSpPr txBox="1"/>
          <p:nvPr/>
        </p:nvSpPr>
        <p:spPr>
          <a:xfrm>
            <a:off x="712075" y="4620875"/>
            <a:ext cx="7098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For a preview of additional icons (including free social icons) available visit </a:t>
            </a:r>
            <a:r>
              <a:rPr lang="en" sz="1000" u="sng">
                <a:solidFill>
                  <a:srgbClr val="046B99"/>
                </a:solidFill>
                <a:latin typeface="Helvetica Neue"/>
                <a:ea typeface="Helvetica Neue"/>
                <a:cs typeface="Helvetica Neue"/>
                <a:sym typeface="Helvetica Neue"/>
                <a:hlinkClick r:id="rId38"/>
              </a:rPr>
              <a:t>https://picons.me</a:t>
            </a:r>
            <a:endParaRPr sz="1000">
              <a:solidFill>
                <a:srgbClr val="046B99"/>
              </a:solidFill>
              <a:latin typeface="Helvetica Neue"/>
              <a:ea typeface="Helvetica Neue"/>
              <a:cs typeface="Helvetica Neue"/>
              <a:sym typeface="Helvetica Neue"/>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1">
  <p:cSld name="CUSTOM_1_1">
    <p:spTree>
      <p:nvGrpSpPr>
        <p:cNvPr id="764" name="Shape 764"/>
        <p:cNvGrpSpPr/>
        <p:nvPr/>
      </p:nvGrpSpPr>
      <p:grpSpPr>
        <a:xfrm>
          <a:off x="0" y="0"/>
          <a:ext cx="0" cy="0"/>
          <a:chOff x="0" y="0"/>
          <a:chExt cx="0" cy="0"/>
        </a:xfrm>
      </p:grpSpPr>
      <p:sp>
        <p:nvSpPr>
          <p:cNvPr id="765" name="Google Shape;765;p106"/>
          <p:cNvSpPr txBox="1"/>
          <p:nvPr/>
        </p:nvSpPr>
        <p:spPr>
          <a:xfrm>
            <a:off x="712850" y="289402"/>
            <a:ext cx="7386600" cy="84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rgbClr val="046B99"/>
                </a:solidFill>
                <a:latin typeface="Helvetica Neue"/>
                <a:ea typeface="Helvetica Neue"/>
                <a:cs typeface="Helvetica Neue"/>
                <a:sym typeface="Helvetica Neue"/>
              </a:rPr>
              <a:t>18F Brand Colors</a:t>
            </a:r>
            <a:endParaRPr b="1" sz="2800">
              <a:solidFill>
                <a:srgbClr val="046B99"/>
              </a:solidFill>
              <a:latin typeface="Helvetica Neue"/>
              <a:ea typeface="Helvetica Neue"/>
              <a:cs typeface="Helvetica Neue"/>
              <a:sym typeface="Helvetica Neue"/>
            </a:endParaRPr>
          </a:p>
          <a:p>
            <a:pPr indent="0" lvl="0" marL="0" rtl="0" algn="l">
              <a:spcBef>
                <a:spcPts val="0"/>
              </a:spcBef>
              <a:spcAft>
                <a:spcPts val="0"/>
              </a:spcAft>
              <a:buNone/>
            </a:pPr>
            <a:r>
              <a:rPr lang="en" sz="1800">
                <a:solidFill>
                  <a:srgbClr val="046B99"/>
                </a:solidFill>
                <a:latin typeface="Helvetica Neue"/>
                <a:ea typeface="Helvetica Neue"/>
                <a:cs typeface="Helvetica Neue"/>
                <a:sym typeface="Helvetica Neue"/>
              </a:rPr>
              <a:t>Add these colors to your custom color swatches in Google</a:t>
            </a:r>
            <a:endParaRPr b="0" sz="1800">
              <a:solidFill>
                <a:srgbClr val="046B99"/>
              </a:solidFill>
              <a:latin typeface="Helvetica Neue"/>
              <a:ea typeface="Helvetica Neue"/>
              <a:cs typeface="Helvetica Neue"/>
              <a:sym typeface="Helvetica Neue"/>
            </a:endParaRPr>
          </a:p>
        </p:txBody>
      </p:sp>
      <p:sp>
        <p:nvSpPr>
          <p:cNvPr id="766" name="Google Shape;766;p106"/>
          <p:cNvSpPr txBox="1"/>
          <p:nvPr/>
        </p:nvSpPr>
        <p:spPr>
          <a:xfrm>
            <a:off x="712075" y="4620875"/>
            <a:ext cx="7098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Download color palettes for use with adobe and apple software here </a:t>
            </a:r>
            <a:r>
              <a:rPr lang="en" sz="1000" u="sng">
                <a:solidFill>
                  <a:srgbClr val="046B99"/>
                </a:solidFill>
                <a:latin typeface="Helvetica Neue"/>
                <a:ea typeface="Helvetica Neue"/>
                <a:cs typeface="Helvetica Neue"/>
                <a:sym typeface="Helvetica Neue"/>
                <a:hlinkClick r:id="rId2"/>
              </a:rPr>
              <a:t>https://pages-staging.18f.gov/brand/#colors</a:t>
            </a:r>
            <a:r>
              <a:rPr lang="en" sz="1000">
                <a:solidFill>
                  <a:srgbClr val="046B99"/>
                </a:solidFill>
                <a:latin typeface="Helvetica Neue"/>
                <a:ea typeface="Helvetica Neue"/>
                <a:cs typeface="Helvetica Neue"/>
                <a:sym typeface="Helvetica Neue"/>
              </a:rPr>
              <a:t> </a:t>
            </a:r>
            <a:endParaRPr sz="1000">
              <a:solidFill>
                <a:srgbClr val="046B99"/>
              </a:solidFill>
              <a:latin typeface="Helvetica Neue"/>
              <a:ea typeface="Helvetica Neue"/>
              <a:cs typeface="Helvetica Neue"/>
              <a:sym typeface="Helvetica Neue"/>
            </a:endParaRPr>
          </a:p>
        </p:txBody>
      </p:sp>
      <p:sp>
        <p:nvSpPr>
          <p:cNvPr id="767" name="Google Shape;767;p106"/>
          <p:cNvSpPr/>
          <p:nvPr/>
        </p:nvSpPr>
        <p:spPr>
          <a:xfrm>
            <a:off x="794975" y="1589940"/>
            <a:ext cx="808500" cy="808500"/>
          </a:xfrm>
          <a:prstGeom prst="rect">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06"/>
          <p:cNvSpPr/>
          <p:nvPr/>
        </p:nvSpPr>
        <p:spPr>
          <a:xfrm>
            <a:off x="1800575" y="1589940"/>
            <a:ext cx="808500" cy="808500"/>
          </a:xfrm>
          <a:prstGeom prst="rect">
            <a:avLst/>
          </a:prstGeom>
          <a:solidFill>
            <a:srgbClr val="B3E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06"/>
          <p:cNvSpPr/>
          <p:nvPr/>
        </p:nvSpPr>
        <p:spPr>
          <a:xfrm>
            <a:off x="2806175" y="1589940"/>
            <a:ext cx="808500" cy="808500"/>
          </a:xfrm>
          <a:prstGeom prst="rect">
            <a:avLst/>
          </a:prstGeom>
          <a:solidFill>
            <a:srgbClr val="00C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06"/>
          <p:cNvSpPr/>
          <p:nvPr/>
        </p:nvSpPr>
        <p:spPr>
          <a:xfrm>
            <a:off x="3811775" y="1589940"/>
            <a:ext cx="808500" cy="808500"/>
          </a:xfrm>
          <a:prstGeom prst="rect">
            <a:avLst/>
          </a:prstGeom>
          <a:solidFill>
            <a:srgbClr val="046B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06"/>
          <p:cNvSpPr/>
          <p:nvPr/>
        </p:nvSpPr>
        <p:spPr>
          <a:xfrm>
            <a:off x="4817375" y="1589940"/>
            <a:ext cx="808500" cy="808500"/>
          </a:xfrm>
          <a:prstGeom prst="rect">
            <a:avLst/>
          </a:prstGeom>
          <a:solidFill>
            <a:srgbClr val="1C304A"/>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06"/>
          <p:cNvSpPr txBox="1"/>
          <p:nvPr/>
        </p:nvSpPr>
        <p:spPr>
          <a:xfrm>
            <a:off x="712075"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White</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#FFFFF</a:t>
            </a:r>
            <a:endParaRPr sz="1000">
              <a:latin typeface="Helvetica Neue"/>
              <a:ea typeface="Helvetica Neue"/>
              <a:cs typeface="Helvetica Neue"/>
              <a:sym typeface="Helvetica Neue"/>
            </a:endParaRPr>
          </a:p>
        </p:txBody>
      </p:sp>
      <p:sp>
        <p:nvSpPr>
          <p:cNvPr id="773" name="Google Shape;773;p106"/>
          <p:cNvSpPr txBox="1"/>
          <p:nvPr/>
        </p:nvSpPr>
        <p:spPr>
          <a:xfrm>
            <a:off x="17177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Light</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#B3EFFF</a:t>
            </a:r>
            <a:endParaRPr sz="1000">
              <a:latin typeface="Helvetica Neue"/>
              <a:ea typeface="Helvetica Neue"/>
              <a:cs typeface="Helvetica Neue"/>
              <a:sym typeface="Helvetica Neue"/>
            </a:endParaRPr>
          </a:p>
        </p:txBody>
      </p:sp>
      <p:sp>
        <p:nvSpPr>
          <p:cNvPr id="774" name="Google Shape;774;p106"/>
          <p:cNvSpPr txBox="1"/>
          <p:nvPr/>
        </p:nvSpPr>
        <p:spPr>
          <a:xfrm>
            <a:off x="27233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Bright</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#00CFFF</a:t>
            </a:r>
            <a:endParaRPr sz="1000">
              <a:latin typeface="Helvetica Neue"/>
              <a:ea typeface="Helvetica Neue"/>
              <a:cs typeface="Helvetica Neue"/>
              <a:sym typeface="Helvetica Neue"/>
            </a:endParaRPr>
          </a:p>
        </p:txBody>
      </p:sp>
      <p:sp>
        <p:nvSpPr>
          <p:cNvPr id="775" name="Google Shape;775;p106"/>
          <p:cNvSpPr txBox="1"/>
          <p:nvPr/>
        </p:nvSpPr>
        <p:spPr>
          <a:xfrm>
            <a:off x="37289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Medium</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#046B99</a:t>
            </a:r>
            <a:endParaRPr sz="1000">
              <a:latin typeface="Helvetica Neue"/>
              <a:ea typeface="Helvetica Neue"/>
              <a:cs typeface="Helvetica Neue"/>
              <a:sym typeface="Helvetica Neue"/>
            </a:endParaRPr>
          </a:p>
        </p:txBody>
      </p:sp>
      <p:sp>
        <p:nvSpPr>
          <p:cNvPr id="776" name="Google Shape;776;p106"/>
          <p:cNvSpPr txBox="1"/>
          <p:nvPr/>
        </p:nvSpPr>
        <p:spPr>
          <a:xfrm>
            <a:off x="47345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Dark</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#1C304A</a:t>
            </a:r>
            <a:endParaRPr sz="1000">
              <a:latin typeface="Helvetica Neue"/>
              <a:ea typeface="Helvetica Neue"/>
              <a:cs typeface="Helvetica Neue"/>
              <a:sym typeface="Helvetica Neue"/>
            </a:endParaRPr>
          </a:p>
        </p:txBody>
      </p:sp>
      <p:sp>
        <p:nvSpPr>
          <p:cNvPr id="777" name="Google Shape;777;p106"/>
          <p:cNvSpPr/>
          <p:nvPr/>
        </p:nvSpPr>
        <p:spPr>
          <a:xfrm>
            <a:off x="5822975" y="1589940"/>
            <a:ext cx="808500" cy="808500"/>
          </a:xfrm>
          <a:prstGeom prst="rect">
            <a:avLst/>
          </a:prstGeom>
          <a:solidFill>
            <a:srgbClr val="00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06"/>
          <p:cNvSpPr txBox="1"/>
          <p:nvPr/>
        </p:nvSpPr>
        <p:spPr>
          <a:xfrm>
            <a:off x="57401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Black</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#000000</a:t>
            </a:r>
            <a:endParaRPr sz="1000">
              <a:latin typeface="Helvetica Neue"/>
              <a:ea typeface="Helvetica Neue"/>
              <a:cs typeface="Helvetica Neue"/>
              <a:sym typeface="Helvetica Neue"/>
            </a:endParaRPr>
          </a:p>
        </p:txBody>
      </p:sp>
      <p:pic>
        <p:nvPicPr>
          <p:cNvPr id="779" name="Google Shape;779;p106"/>
          <p:cNvPicPr preferRelativeResize="0"/>
          <p:nvPr/>
        </p:nvPicPr>
        <p:blipFill>
          <a:blip r:embed="rId3">
            <a:alphaModFix/>
          </a:blip>
          <a:stretch>
            <a:fillRect/>
          </a:stretch>
        </p:blipFill>
        <p:spPr>
          <a:xfrm>
            <a:off x="7065773" y="1074050"/>
            <a:ext cx="1692975" cy="2927975"/>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
  <p:cSld name="TITLE_1">
    <p:spTree>
      <p:nvGrpSpPr>
        <p:cNvPr id="780" name="Shape 780"/>
        <p:cNvGrpSpPr/>
        <p:nvPr/>
      </p:nvGrpSpPr>
      <p:grpSpPr>
        <a:xfrm>
          <a:off x="0" y="0"/>
          <a:ext cx="0" cy="0"/>
          <a:chOff x="0" y="0"/>
          <a:chExt cx="0" cy="0"/>
        </a:xfrm>
      </p:grpSpPr>
      <p:sp>
        <p:nvSpPr>
          <p:cNvPr id="781" name="Google Shape;781;p10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82" name="Google Shape;782;p10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83" name="Google Shape;783;p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Presentation" type="title">
  <p:cSld name="TITLE">
    <p:bg>
      <p:bgPr>
        <a:solidFill>
          <a:srgbClr val="1C304A"/>
        </a:solidFill>
      </p:bgPr>
    </p:bg>
    <p:spTree>
      <p:nvGrpSpPr>
        <p:cNvPr id="788" name="Shape 788"/>
        <p:cNvGrpSpPr/>
        <p:nvPr/>
      </p:nvGrpSpPr>
      <p:grpSpPr>
        <a:xfrm>
          <a:off x="0" y="0"/>
          <a:ext cx="0" cy="0"/>
          <a:chOff x="0" y="0"/>
          <a:chExt cx="0" cy="0"/>
        </a:xfrm>
      </p:grpSpPr>
      <p:sp>
        <p:nvSpPr>
          <p:cNvPr id="789" name="Google Shape;789;p109"/>
          <p:cNvSpPr txBox="1"/>
          <p:nvPr>
            <p:ph type="ctrTitle"/>
          </p:nvPr>
        </p:nvSpPr>
        <p:spPr>
          <a:xfrm>
            <a:off x="718450" y="525013"/>
            <a:ext cx="7386600" cy="1651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CFFF"/>
              </a:buClr>
              <a:buSzPts val="5000"/>
              <a:buNone/>
              <a:defRPr b="1" sz="5000">
                <a:solidFill>
                  <a:srgbClr val="00CFFF"/>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790" name="Google Shape;790;p109"/>
          <p:cNvSpPr txBox="1"/>
          <p:nvPr>
            <p:ph idx="1" type="subTitle"/>
          </p:nvPr>
        </p:nvSpPr>
        <p:spPr>
          <a:xfrm>
            <a:off x="735281" y="227070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p:txBody>
      </p:sp>
      <p:sp>
        <p:nvSpPr>
          <p:cNvPr id="791" name="Google Shape;791;p109"/>
          <p:cNvSpPr txBox="1"/>
          <p:nvPr>
            <p:ph idx="2" type="subTitle"/>
          </p:nvPr>
        </p:nvSpPr>
        <p:spPr>
          <a:xfrm>
            <a:off x="1190575" y="4444055"/>
            <a:ext cx="2736000" cy="2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792" name="Google Shape;792;p109"/>
          <p:cNvPicPr preferRelativeResize="0"/>
          <p:nvPr/>
        </p:nvPicPr>
        <p:blipFill>
          <a:blip r:embed="rId2">
            <a:alphaModFix/>
          </a:blip>
          <a:stretch>
            <a:fillRect/>
          </a:stretch>
        </p:blipFill>
        <p:spPr>
          <a:xfrm>
            <a:off x="825510" y="4438374"/>
            <a:ext cx="329350" cy="3293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Print" type="secHead">
  <p:cSld name="SECTION_HEADER">
    <p:bg>
      <p:bgPr>
        <a:solidFill>
          <a:srgbClr val="FFFFFF"/>
        </a:solidFill>
      </p:bgPr>
    </p:bg>
    <p:spTree>
      <p:nvGrpSpPr>
        <p:cNvPr id="793" name="Shape 793"/>
        <p:cNvGrpSpPr/>
        <p:nvPr/>
      </p:nvGrpSpPr>
      <p:grpSpPr>
        <a:xfrm>
          <a:off x="0" y="0"/>
          <a:ext cx="0" cy="0"/>
          <a:chOff x="0" y="0"/>
          <a:chExt cx="0" cy="0"/>
        </a:xfrm>
      </p:grpSpPr>
      <p:sp>
        <p:nvSpPr>
          <p:cNvPr id="794" name="Google Shape;794;p110"/>
          <p:cNvSpPr txBox="1"/>
          <p:nvPr>
            <p:ph type="ctrTitle"/>
          </p:nvPr>
        </p:nvSpPr>
        <p:spPr>
          <a:xfrm>
            <a:off x="712840" y="536231"/>
            <a:ext cx="7386600" cy="925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C304A"/>
              </a:buClr>
              <a:buSzPts val="5000"/>
              <a:buNone/>
              <a:defRPr b="1" sz="5000">
                <a:solidFill>
                  <a:srgbClr val="1C304A"/>
                </a:solidFill>
              </a:defRPr>
            </a:lvl1pPr>
            <a:lvl2pPr lvl="1" rtl="0" algn="ctr">
              <a:spcBef>
                <a:spcPts val="0"/>
              </a:spcBef>
              <a:spcAft>
                <a:spcPts val="0"/>
              </a:spcAft>
              <a:buClr>
                <a:srgbClr val="1C304A"/>
              </a:buClr>
              <a:buSzPts val="5000"/>
              <a:buNone/>
              <a:defRPr sz="5000">
                <a:solidFill>
                  <a:srgbClr val="1C304A"/>
                </a:solidFill>
              </a:defRPr>
            </a:lvl2pPr>
            <a:lvl3pPr lvl="2" rtl="0" algn="ctr">
              <a:spcBef>
                <a:spcPts val="0"/>
              </a:spcBef>
              <a:spcAft>
                <a:spcPts val="0"/>
              </a:spcAft>
              <a:buClr>
                <a:srgbClr val="1C304A"/>
              </a:buClr>
              <a:buSzPts val="5000"/>
              <a:buNone/>
              <a:defRPr sz="5000">
                <a:solidFill>
                  <a:srgbClr val="1C304A"/>
                </a:solidFill>
              </a:defRPr>
            </a:lvl3pPr>
            <a:lvl4pPr lvl="3" rtl="0" algn="ctr">
              <a:spcBef>
                <a:spcPts val="0"/>
              </a:spcBef>
              <a:spcAft>
                <a:spcPts val="0"/>
              </a:spcAft>
              <a:buClr>
                <a:srgbClr val="1C304A"/>
              </a:buClr>
              <a:buSzPts val="5000"/>
              <a:buNone/>
              <a:defRPr sz="5000">
                <a:solidFill>
                  <a:srgbClr val="1C304A"/>
                </a:solidFill>
              </a:defRPr>
            </a:lvl4pPr>
            <a:lvl5pPr lvl="4" rtl="0" algn="ctr">
              <a:spcBef>
                <a:spcPts val="0"/>
              </a:spcBef>
              <a:spcAft>
                <a:spcPts val="0"/>
              </a:spcAft>
              <a:buClr>
                <a:srgbClr val="1C304A"/>
              </a:buClr>
              <a:buSzPts val="5000"/>
              <a:buNone/>
              <a:defRPr sz="5000">
                <a:solidFill>
                  <a:srgbClr val="1C304A"/>
                </a:solidFill>
              </a:defRPr>
            </a:lvl5pPr>
            <a:lvl6pPr lvl="5" rtl="0" algn="ctr">
              <a:spcBef>
                <a:spcPts val="0"/>
              </a:spcBef>
              <a:spcAft>
                <a:spcPts val="0"/>
              </a:spcAft>
              <a:buClr>
                <a:srgbClr val="1C304A"/>
              </a:buClr>
              <a:buSzPts val="5000"/>
              <a:buNone/>
              <a:defRPr sz="5000">
                <a:solidFill>
                  <a:srgbClr val="1C304A"/>
                </a:solidFill>
              </a:defRPr>
            </a:lvl6pPr>
            <a:lvl7pPr lvl="6" rtl="0" algn="ctr">
              <a:spcBef>
                <a:spcPts val="0"/>
              </a:spcBef>
              <a:spcAft>
                <a:spcPts val="0"/>
              </a:spcAft>
              <a:buClr>
                <a:srgbClr val="1C304A"/>
              </a:buClr>
              <a:buSzPts val="5000"/>
              <a:buNone/>
              <a:defRPr sz="5000">
                <a:solidFill>
                  <a:srgbClr val="1C304A"/>
                </a:solidFill>
              </a:defRPr>
            </a:lvl7pPr>
            <a:lvl8pPr lvl="7" rtl="0" algn="ctr">
              <a:spcBef>
                <a:spcPts val="0"/>
              </a:spcBef>
              <a:spcAft>
                <a:spcPts val="0"/>
              </a:spcAft>
              <a:buClr>
                <a:srgbClr val="1C304A"/>
              </a:buClr>
              <a:buSzPts val="5000"/>
              <a:buNone/>
              <a:defRPr sz="5000">
                <a:solidFill>
                  <a:srgbClr val="1C304A"/>
                </a:solidFill>
              </a:defRPr>
            </a:lvl8pPr>
            <a:lvl9pPr lvl="8" rtl="0" algn="ctr">
              <a:spcBef>
                <a:spcPts val="0"/>
              </a:spcBef>
              <a:spcAft>
                <a:spcPts val="0"/>
              </a:spcAft>
              <a:buClr>
                <a:srgbClr val="1C304A"/>
              </a:buClr>
              <a:buSzPts val="5000"/>
              <a:buNone/>
              <a:defRPr sz="5000">
                <a:solidFill>
                  <a:srgbClr val="1C304A"/>
                </a:solidFill>
              </a:defRPr>
            </a:lvl9pPr>
          </a:lstStyle>
          <a:p/>
        </p:txBody>
      </p:sp>
      <p:sp>
        <p:nvSpPr>
          <p:cNvPr id="795" name="Google Shape;795;p110"/>
          <p:cNvSpPr txBox="1"/>
          <p:nvPr>
            <p:ph idx="1" type="subTitle"/>
          </p:nvPr>
        </p:nvSpPr>
        <p:spPr>
          <a:xfrm>
            <a:off x="729681" y="228753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1400"/>
              <a:buNone/>
              <a:defRPr sz="1400">
                <a:solidFill>
                  <a:srgbClr val="1C304A"/>
                </a:solidFill>
              </a:defRPr>
            </a:lvl1pPr>
            <a:lvl2pPr lvl="1" rtl="0">
              <a:lnSpc>
                <a:spcPct val="100000"/>
              </a:lnSpc>
              <a:spcBef>
                <a:spcPts val="0"/>
              </a:spcBef>
              <a:spcAft>
                <a:spcPts val="0"/>
              </a:spcAft>
              <a:buClr>
                <a:srgbClr val="1C304A"/>
              </a:buClr>
              <a:buSzPts val="1400"/>
              <a:buNone/>
              <a:defRPr>
                <a:solidFill>
                  <a:srgbClr val="1C304A"/>
                </a:solidFill>
              </a:defRPr>
            </a:lvl2pPr>
            <a:lvl3pPr lvl="2" rtl="0">
              <a:lnSpc>
                <a:spcPct val="100000"/>
              </a:lnSpc>
              <a:spcBef>
                <a:spcPts val="0"/>
              </a:spcBef>
              <a:spcAft>
                <a:spcPts val="0"/>
              </a:spcAft>
              <a:buClr>
                <a:srgbClr val="1C304A"/>
              </a:buClr>
              <a:buSzPts val="1400"/>
              <a:buNone/>
              <a:defRPr>
                <a:solidFill>
                  <a:srgbClr val="1C304A"/>
                </a:solidFill>
              </a:defRPr>
            </a:lvl3pPr>
            <a:lvl4pPr lvl="3" rtl="0">
              <a:lnSpc>
                <a:spcPct val="100000"/>
              </a:lnSpc>
              <a:spcBef>
                <a:spcPts val="0"/>
              </a:spcBef>
              <a:spcAft>
                <a:spcPts val="0"/>
              </a:spcAft>
              <a:buClr>
                <a:srgbClr val="1C304A"/>
              </a:buClr>
              <a:buSzPts val="1200"/>
              <a:buNone/>
              <a:defRPr>
                <a:solidFill>
                  <a:srgbClr val="1C304A"/>
                </a:solidFill>
              </a:defRPr>
            </a:lvl4pPr>
            <a:lvl5pPr lvl="4" rtl="0">
              <a:lnSpc>
                <a:spcPct val="100000"/>
              </a:lnSpc>
              <a:spcBef>
                <a:spcPts val="0"/>
              </a:spcBef>
              <a:spcAft>
                <a:spcPts val="0"/>
              </a:spcAft>
              <a:buClr>
                <a:srgbClr val="1C304A"/>
              </a:buClr>
              <a:buSzPts val="1000"/>
              <a:buNone/>
              <a:defRPr>
                <a:solidFill>
                  <a:srgbClr val="1C304A"/>
                </a:solidFill>
              </a:defRPr>
            </a:lvl5pPr>
            <a:lvl6pPr lvl="5" rtl="0">
              <a:lnSpc>
                <a:spcPct val="100000"/>
              </a:lnSpc>
              <a:spcBef>
                <a:spcPts val="0"/>
              </a:spcBef>
              <a:spcAft>
                <a:spcPts val="0"/>
              </a:spcAft>
              <a:buClr>
                <a:srgbClr val="1C304A"/>
              </a:buClr>
              <a:buSzPts val="800"/>
              <a:buNone/>
              <a:defRPr>
                <a:solidFill>
                  <a:srgbClr val="1C304A"/>
                </a:solidFill>
              </a:defRPr>
            </a:lvl6pPr>
            <a:lvl7pPr lvl="6" rtl="0">
              <a:lnSpc>
                <a:spcPct val="100000"/>
              </a:lnSpc>
              <a:spcBef>
                <a:spcPts val="0"/>
              </a:spcBef>
              <a:spcAft>
                <a:spcPts val="0"/>
              </a:spcAft>
              <a:buClr>
                <a:srgbClr val="1C304A"/>
              </a:buClr>
              <a:buSzPts val="800"/>
              <a:buNone/>
              <a:defRPr>
                <a:solidFill>
                  <a:srgbClr val="1C304A"/>
                </a:solidFill>
              </a:defRPr>
            </a:lvl7pPr>
            <a:lvl8pPr lvl="7" rtl="0">
              <a:lnSpc>
                <a:spcPct val="100000"/>
              </a:lnSpc>
              <a:spcBef>
                <a:spcPts val="0"/>
              </a:spcBef>
              <a:spcAft>
                <a:spcPts val="0"/>
              </a:spcAft>
              <a:buClr>
                <a:srgbClr val="1C304A"/>
              </a:buClr>
              <a:buSzPts val="800"/>
              <a:buNone/>
              <a:defRPr>
                <a:solidFill>
                  <a:srgbClr val="1C304A"/>
                </a:solidFill>
              </a:defRPr>
            </a:lvl8pPr>
            <a:lvl9pPr lvl="8" rtl="0">
              <a:lnSpc>
                <a:spcPct val="100000"/>
              </a:lnSpc>
              <a:spcBef>
                <a:spcPts val="0"/>
              </a:spcBef>
              <a:spcAft>
                <a:spcPts val="0"/>
              </a:spcAft>
              <a:buClr>
                <a:srgbClr val="1C304A"/>
              </a:buClr>
              <a:buSzPts val="800"/>
              <a:buNone/>
              <a:defRPr>
                <a:solidFill>
                  <a:srgbClr val="1C304A"/>
                </a:solidFill>
              </a:defRPr>
            </a:lvl9pPr>
          </a:lstStyle>
          <a:p/>
        </p:txBody>
      </p:sp>
      <p:sp>
        <p:nvSpPr>
          <p:cNvPr id="796" name="Google Shape;796;p110"/>
          <p:cNvSpPr txBox="1"/>
          <p:nvPr>
            <p:ph idx="2" type="subTitle"/>
          </p:nvPr>
        </p:nvSpPr>
        <p:spPr>
          <a:xfrm>
            <a:off x="1190575" y="4444055"/>
            <a:ext cx="2736000" cy="2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descr="18F-Logo-S.png" id="797" name="Google Shape;797;p110"/>
          <p:cNvPicPr preferRelativeResize="0"/>
          <p:nvPr/>
        </p:nvPicPr>
        <p:blipFill>
          <a:blip r:embed="rId2">
            <a:alphaModFix/>
          </a:blip>
          <a:stretch>
            <a:fillRect/>
          </a:stretch>
        </p:blipFill>
        <p:spPr>
          <a:xfrm>
            <a:off x="825500" y="4438375"/>
            <a:ext cx="329350" cy="32935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ue" type="tx">
  <p:cSld name="TITLE_AND_BODY">
    <p:bg>
      <p:bgPr>
        <a:solidFill>
          <a:srgbClr val="00CFFF"/>
        </a:solidFill>
      </p:bgPr>
    </p:bg>
    <p:spTree>
      <p:nvGrpSpPr>
        <p:cNvPr id="798" name="Shape 798"/>
        <p:cNvGrpSpPr/>
        <p:nvPr/>
      </p:nvGrpSpPr>
      <p:grpSpPr>
        <a:xfrm>
          <a:off x="0" y="0"/>
          <a:ext cx="0" cy="0"/>
          <a:chOff x="0" y="0"/>
          <a:chExt cx="0" cy="0"/>
        </a:xfrm>
      </p:grpSpPr>
      <p:sp>
        <p:nvSpPr>
          <p:cNvPr id="799" name="Google Shape;799;p111"/>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00" name="Google Shape;800;p111"/>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C304A"/>
              </a:buClr>
              <a:buSzPts val="6000"/>
              <a:buNone/>
              <a:defRPr b="1" sz="60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801" name="Google Shape;801;p111"/>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Dark Blue">
  <p:cSld name="TITLE_AND_BODY_2">
    <p:bg>
      <p:bgPr>
        <a:solidFill>
          <a:srgbClr val="1C304A"/>
        </a:solidFill>
      </p:bgPr>
    </p:bg>
    <p:spTree>
      <p:nvGrpSpPr>
        <p:cNvPr id="802" name="Shape 802"/>
        <p:cNvGrpSpPr/>
        <p:nvPr/>
      </p:nvGrpSpPr>
      <p:grpSpPr>
        <a:xfrm>
          <a:off x="0" y="0"/>
          <a:ext cx="0" cy="0"/>
          <a:chOff x="0" y="0"/>
          <a:chExt cx="0" cy="0"/>
        </a:xfrm>
      </p:grpSpPr>
      <p:sp>
        <p:nvSpPr>
          <p:cNvPr id="803" name="Google Shape;803;p112"/>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indent="0" lvl="0" marL="0" rtl="0" algn="r">
              <a:spcBef>
                <a:spcPts val="0"/>
              </a:spcBef>
              <a:spcAft>
                <a:spcPts val="0"/>
              </a:spcAft>
              <a:buNone/>
            </a:pPr>
            <a:fld id="{00000000-1234-1234-1234-123412341234}" type="slidenum">
              <a:rPr lang="en"/>
              <a:t>‹#›</a:t>
            </a:fld>
            <a:endParaRPr/>
          </a:p>
        </p:txBody>
      </p:sp>
      <p:sp>
        <p:nvSpPr>
          <p:cNvPr id="804" name="Google Shape;804;p112"/>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CFFF"/>
              </a:buClr>
              <a:buSzPts val="6000"/>
              <a:buNone/>
              <a:defRPr b="1" sz="6000">
                <a:solidFill>
                  <a:srgbClr val="00CFFF"/>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805" name="Google Shape;805;p112"/>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TITLE_AND_BODY_2_1">
    <p:bg>
      <p:bgPr>
        <a:solidFill>
          <a:srgbClr val="FFFFFF"/>
        </a:solidFill>
      </p:bgPr>
    </p:bg>
    <p:spTree>
      <p:nvGrpSpPr>
        <p:cNvPr id="806" name="Shape 806"/>
        <p:cNvGrpSpPr/>
        <p:nvPr/>
      </p:nvGrpSpPr>
      <p:grpSpPr>
        <a:xfrm>
          <a:off x="0" y="0"/>
          <a:ext cx="0" cy="0"/>
          <a:chOff x="0" y="0"/>
          <a:chExt cx="0" cy="0"/>
        </a:xfrm>
      </p:grpSpPr>
      <p:sp>
        <p:nvSpPr>
          <p:cNvPr id="807" name="Google Shape;807;p113"/>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08" name="Google Shape;808;p113"/>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C304A"/>
              </a:buClr>
              <a:buSzPts val="6000"/>
              <a:buNone/>
              <a:defRPr b="1" sz="60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809" name="Google Shape;809;p113"/>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046B9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descr="18F-Logo-S.png" id="810" name="Google Shape;810;p113"/>
          <p:cNvPicPr preferRelativeResize="0"/>
          <p:nvPr/>
        </p:nvPicPr>
        <p:blipFill>
          <a:blip r:embed="rId2">
            <a:alphaModFix/>
          </a:blip>
          <a:stretch>
            <a:fillRect/>
          </a:stretch>
        </p:blipFill>
        <p:spPr>
          <a:xfrm>
            <a:off x="825500" y="4566350"/>
            <a:ext cx="201375" cy="20137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ight - LG quote">
  <p:cSld name="TITLE_AND_BODY_2_1_1">
    <p:bg>
      <p:bgPr>
        <a:solidFill>
          <a:srgbClr val="00CFFF"/>
        </a:solidFill>
      </p:bgPr>
    </p:bg>
    <p:spTree>
      <p:nvGrpSpPr>
        <p:cNvPr id="811" name="Shape 811"/>
        <p:cNvGrpSpPr/>
        <p:nvPr/>
      </p:nvGrpSpPr>
      <p:grpSpPr>
        <a:xfrm>
          <a:off x="0" y="0"/>
          <a:ext cx="0" cy="0"/>
          <a:chOff x="0" y="0"/>
          <a:chExt cx="0" cy="0"/>
        </a:xfrm>
      </p:grpSpPr>
      <p:sp>
        <p:nvSpPr>
          <p:cNvPr id="812" name="Google Shape;812;p114"/>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3" name="Google Shape;813;p114"/>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1C304A"/>
              </a:buClr>
              <a:buSzPts val="3200"/>
              <a:buNone/>
              <a:defRPr b="1" sz="32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rdered List - Light">
  <p:cSld name="TITLE_AND_TWO_COLUMNS_1_2_1_1">
    <p:bg>
      <p:bgPr>
        <a:solidFill>
          <a:srgbClr val="FFFFFF"/>
        </a:solidFill>
      </p:bgPr>
    </p:bg>
    <p:spTree>
      <p:nvGrpSpPr>
        <p:cNvPr id="92" name="Shape 92"/>
        <p:cNvGrpSpPr/>
        <p:nvPr/>
      </p:nvGrpSpPr>
      <p:grpSpPr>
        <a:xfrm>
          <a:off x="0" y="0"/>
          <a:ext cx="0" cy="0"/>
          <a:chOff x="0" y="0"/>
          <a:chExt cx="0" cy="0"/>
        </a:xfrm>
      </p:grpSpPr>
      <p:sp>
        <p:nvSpPr>
          <p:cNvPr id="93" name="Google Shape;93;p12"/>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4" name="Google Shape;94;p12"/>
          <p:cNvSpPr txBox="1"/>
          <p:nvPr>
            <p:ph type="ctrTitle"/>
          </p:nvPr>
        </p:nvSpPr>
        <p:spPr>
          <a:xfrm>
            <a:off x="718662" y="614727"/>
            <a:ext cx="7386600" cy="844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46B99"/>
              </a:buClr>
              <a:buSzPts val="2600"/>
              <a:buNone/>
              <a:defRPr b="1" sz="2600">
                <a:solidFill>
                  <a:srgbClr val="046B99"/>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95" name="Google Shape;95;p12"/>
          <p:cNvSpPr txBox="1"/>
          <p:nvPr>
            <p:ph idx="1" type="subTitle"/>
          </p:nvPr>
        </p:nvSpPr>
        <p:spPr>
          <a:xfrm>
            <a:off x="718647" y="292250"/>
            <a:ext cx="5017500" cy="667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solidFill>
                  <a:srgbClr val="1C304A"/>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
        <p:nvSpPr>
          <p:cNvPr id="96" name="Google Shape;96;p12"/>
          <p:cNvSpPr/>
          <p:nvPr/>
        </p:nvSpPr>
        <p:spPr>
          <a:xfrm>
            <a:off x="8291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1</a:t>
            </a:r>
            <a:endParaRPr b="1" i="0" sz="7200" u="none" cap="none" strike="noStrike">
              <a:solidFill>
                <a:srgbClr val="00CFFF"/>
              </a:solidFill>
              <a:latin typeface="Helvetica Neue"/>
              <a:ea typeface="Helvetica Neue"/>
              <a:cs typeface="Helvetica Neue"/>
              <a:sym typeface="Helvetica Neue"/>
            </a:endParaRPr>
          </a:p>
        </p:txBody>
      </p:sp>
      <p:sp>
        <p:nvSpPr>
          <p:cNvPr id="97" name="Google Shape;97;p12"/>
          <p:cNvSpPr txBox="1"/>
          <p:nvPr>
            <p:ph idx="2" type="body"/>
          </p:nvPr>
        </p:nvSpPr>
        <p:spPr>
          <a:xfrm>
            <a:off x="873513" y="3007750"/>
            <a:ext cx="1278900" cy="8211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b="1" sz="12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98" name="Google Shape;98;p12"/>
          <p:cNvSpPr/>
          <p:nvPr/>
        </p:nvSpPr>
        <p:spPr>
          <a:xfrm>
            <a:off x="23593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2</a:t>
            </a:r>
            <a:endParaRPr b="1" i="0" sz="7200" u="none" cap="none" strike="noStrike">
              <a:solidFill>
                <a:srgbClr val="00CFFF"/>
              </a:solidFill>
              <a:latin typeface="Helvetica Neue"/>
              <a:ea typeface="Helvetica Neue"/>
              <a:cs typeface="Helvetica Neue"/>
              <a:sym typeface="Helvetica Neue"/>
            </a:endParaRPr>
          </a:p>
        </p:txBody>
      </p:sp>
      <p:sp>
        <p:nvSpPr>
          <p:cNvPr id="99" name="Google Shape;99;p12"/>
          <p:cNvSpPr txBox="1"/>
          <p:nvPr>
            <p:ph idx="3" type="body"/>
          </p:nvPr>
        </p:nvSpPr>
        <p:spPr>
          <a:xfrm>
            <a:off x="2403713" y="3007750"/>
            <a:ext cx="1278900" cy="8211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b="1" sz="12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100" name="Google Shape;100;p12"/>
          <p:cNvSpPr/>
          <p:nvPr/>
        </p:nvSpPr>
        <p:spPr>
          <a:xfrm>
            <a:off x="38895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3</a:t>
            </a:r>
            <a:endParaRPr b="1" i="0" sz="7200" u="none" cap="none" strike="noStrike">
              <a:solidFill>
                <a:srgbClr val="00CFFF"/>
              </a:solidFill>
              <a:latin typeface="Helvetica Neue"/>
              <a:ea typeface="Helvetica Neue"/>
              <a:cs typeface="Helvetica Neue"/>
              <a:sym typeface="Helvetica Neue"/>
            </a:endParaRPr>
          </a:p>
        </p:txBody>
      </p:sp>
      <p:sp>
        <p:nvSpPr>
          <p:cNvPr id="101" name="Google Shape;101;p12"/>
          <p:cNvSpPr txBox="1"/>
          <p:nvPr>
            <p:ph idx="4" type="body"/>
          </p:nvPr>
        </p:nvSpPr>
        <p:spPr>
          <a:xfrm>
            <a:off x="3933913" y="3007750"/>
            <a:ext cx="1278900" cy="8211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b="1" sz="12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102" name="Google Shape;102;p12"/>
          <p:cNvSpPr/>
          <p:nvPr/>
        </p:nvSpPr>
        <p:spPr>
          <a:xfrm>
            <a:off x="54197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4</a:t>
            </a:r>
            <a:endParaRPr b="1" i="0" sz="7200" u="none" cap="none" strike="noStrike">
              <a:solidFill>
                <a:srgbClr val="00CFFF"/>
              </a:solidFill>
              <a:latin typeface="Helvetica Neue"/>
              <a:ea typeface="Helvetica Neue"/>
              <a:cs typeface="Helvetica Neue"/>
              <a:sym typeface="Helvetica Neue"/>
            </a:endParaRPr>
          </a:p>
        </p:txBody>
      </p:sp>
      <p:sp>
        <p:nvSpPr>
          <p:cNvPr id="103" name="Google Shape;103;p12"/>
          <p:cNvSpPr txBox="1"/>
          <p:nvPr>
            <p:ph idx="5" type="body"/>
          </p:nvPr>
        </p:nvSpPr>
        <p:spPr>
          <a:xfrm>
            <a:off x="5464113" y="3007750"/>
            <a:ext cx="1278900" cy="8211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b="1" sz="12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104" name="Google Shape;104;p12"/>
          <p:cNvSpPr/>
          <p:nvPr/>
        </p:nvSpPr>
        <p:spPr>
          <a:xfrm>
            <a:off x="69499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CFFF"/>
                </a:solidFill>
                <a:latin typeface="Helvetica Neue"/>
                <a:ea typeface="Helvetica Neue"/>
                <a:cs typeface="Helvetica Neue"/>
                <a:sym typeface="Helvetica Neue"/>
              </a:rPr>
              <a:t>5</a:t>
            </a:r>
            <a:endParaRPr b="1" i="0" sz="7200" u="none" cap="none" strike="noStrike">
              <a:solidFill>
                <a:srgbClr val="00CFFF"/>
              </a:solidFill>
              <a:latin typeface="Helvetica Neue"/>
              <a:ea typeface="Helvetica Neue"/>
              <a:cs typeface="Helvetica Neue"/>
              <a:sym typeface="Helvetica Neue"/>
            </a:endParaRPr>
          </a:p>
        </p:txBody>
      </p:sp>
      <p:sp>
        <p:nvSpPr>
          <p:cNvPr id="105" name="Google Shape;105;p12"/>
          <p:cNvSpPr txBox="1"/>
          <p:nvPr>
            <p:ph idx="6" type="body"/>
          </p:nvPr>
        </p:nvSpPr>
        <p:spPr>
          <a:xfrm>
            <a:off x="6994313" y="3007750"/>
            <a:ext cx="1278900" cy="8211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b="1" sz="12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LG quote">
  <p:cSld name="TITLE_AND_BODY_2_1_1_1">
    <p:bg>
      <p:bgPr>
        <a:solidFill>
          <a:srgbClr val="FFFFFF"/>
        </a:solidFill>
      </p:bgPr>
    </p:bg>
    <p:spTree>
      <p:nvGrpSpPr>
        <p:cNvPr id="814" name="Shape 814"/>
        <p:cNvGrpSpPr/>
        <p:nvPr/>
      </p:nvGrpSpPr>
      <p:grpSpPr>
        <a:xfrm>
          <a:off x="0" y="0"/>
          <a:ext cx="0" cy="0"/>
          <a:chOff x="0" y="0"/>
          <a:chExt cx="0" cy="0"/>
        </a:xfrm>
      </p:grpSpPr>
      <p:sp>
        <p:nvSpPr>
          <p:cNvPr id="815" name="Google Shape;815;p115"/>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1C304A"/>
              </a:buClr>
              <a:buSzPts val="3200"/>
              <a:buNone/>
              <a:defRPr b="1" sz="32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816" name="Google Shape;816;p115"/>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 1 column">
  <p:cSld name="TITLE_AND_BODY_2_1_1_1_1">
    <p:bg>
      <p:bgPr>
        <a:solidFill>
          <a:srgbClr val="1C304A"/>
        </a:solidFill>
      </p:bgPr>
    </p:bg>
    <p:spTree>
      <p:nvGrpSpPr>
        <p:cNvPr id="817" name="Shape 817"/>
        <p:cNvGrpSpPr/>
        <p:nvPr/>
      </p:nvGrpSpPr>
      <p:grpSpPr>
        <a:xfrm>
          <a:off x="0" y="0"/>
          <a:ext cx="0" cy="0"/>
          <a:chOff x="0" y="0"/>
          <a:chExt cx="0" cy="0"/>
        </a:xfrm>
      </p:grpSpPr>
      <p:sp>
        <p:nvSpPr>
          <p:cNvPr id="818" name="Google Shape;818;p116"/>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819" name="Google Shape;819;p116"/>
          <p:cNvSpPr txBox="1"/>
          <p:nvPr>
            <p:ph idx="1" type="body"/>
          </p:nvPr>
        </p:nvSpPr>
        <p:spPr>
          <a:xfrm>
            <a:off x="623400" y="1654658"/>
            <a:ext cx="78915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292100" lvl="4" marL="2286000" rtl="0">
              <a:spcBef>
                <a:spcPts val="1600"/>
              </a:spcBef>
              <a:spcAft>
                <a:spcPts val="0"/>
              </a:spcAft>
              <a:buClr>
                <a:srgbClr val="FFFFFF"/>
              </a:buClr>
              <a:buSzPts val="1000"/>
              <a:buChar char="○"/>
              <a:defRPr>
                <a:solidFill>
                  <a:srgbClr val="FFFFFF"/>
                </a:solidFill>
              </a:defRPr>
            </a:lvl5pPr>
            <a:lvl6pPr indent="-279400" lvl="5" marL="2743200" rtl="0">
              <a:spcBef>
                <a:spcPts val="1600"/>
              </a:spcBef>
              <a:spcAft>
                <a:spcPts val="0"/>
              </a:spcAft>
              <a:buClr>
                <a:srgbClr val="FFFFFF"/>
              </a:buClr>
              <a:buSzPts val="800"/>
              <a:buChar char="■"/>
              <a:defRPr>
                <a:solidFill>
                  <a:srgbClr val="FFFFFF"/>
                </a:solidFill>
              </a:defRPr>
            </a:lvl6pPr>
            <a:lvl7pPr indent="-279400" lvl="6" marL="3200400" rtl="0">
              <a:spcBef>
                <a:spcPts val="1600"/>
              </a:spcBef>
              <a:spcAft>
                <a:spcPts val="0"/>
              </a:spcAft>
              <a:buClr>
                <a:srgbClr val="FFFFFF"/>
              </a:buClr>
              <a:buSzPts val="800"/>
              <a:buChar char="●"/>
              <a:defRPr>
                <a:solidFill>
                  <a:srgbClr val="FFFFFF"/>
                </a:solidFill>
              </a:defRPr>
            </a:lvl7pPr>
            <a:lvl8pPr indent="-279400" lvl="7" marL="3657600" rtl="0">
              <a:spcBef>
                <a:spcPts val="1600"/>
              </a:spcBef>
              <a:spcAft>
                <a:spcPts val="0"/>
              </a:spcAft>
              <a:buClr>
                <a:srgbClr val="FFFFFF"/>
              </a:buClr>
              <a:buSzPts val="800"/>
              <a:buChar char="○"/>
              <a:defRPr>
                <a:solidFill>
                  <a:srgbClr val="FFFFFF"/>
                </a:solidFill>
              </a:defRPr>
            </a:lvl8pPr>
            <a:lvl9pPr indent="-279400" lvl="8" marL="4114800" rtl="0">
              <a:spcBef>
                <a:spcPts val="1600"/>
              </a:spcBef>
              <a:spcAft>
                <a:spcPts val="1600"/>
              </a:spcAft>
              <a:buClr>
                <a:srgbClr val="FFFFFF"/>
              </a:buClr>
              <a:buSzPts val="800"/>
              <a:buChar char="■"/>
              <a:defRPr>
                <a:solidFill>
                  <a:srgbClr val="FFFFFF"/>
                </a:solidFill>
              </a:defRPr>
            </a:lvl9pPr>
          </a:lstStyle>
          <a:p/>
        </p:txBody>
      </p:sp>
      <p:sp>
        <p:nvSpPr>
          <p:cNvPr id="820" name="Google Shape;820;p116"/>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 2 column">
  <p:cSld name="TITLE_AND_BODY_2_1_1_1_1_3">
    <p:bg>
      <p:bgPr>
        <a:solidFill>
          <a:srgbClr val="1C304A"/>
        </a:solidFill>
      </p:bgPr>
    </p:bg>
    <p:spTree>
      <p:nvGrpSpPr>
        <p:cNvPr id="821" name="Shape 821"/>
        <p:cNvGrpSpPr/>
        <p:nvPr/>
      </p:nvGrpSpPr>
      <p:grpSpPr>
        <a:xfrm>
          <a:off x="0" y="0"/>
          <a:ext cx="0" cy="0"/>
          <a:chOff x="0" y="0"/>
          <a:chExt cx="0" cy="0"/>
        </a:xfrm>
      </p:grpSpPr>
      <p:sp>
        <p:nvSpPr>
          <p:cNvPr id="822" name="Google Shape;822;p117"/>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indent="0" lvl="0" marL="0" rtl="0" algn="r">
              <a:spcBef>
                <a:spcPts val="0"/>
              </a:spcBef>
              <a:spcAft>
                <a:spcPts val="0"/>
              </a:spcAft>
              <a:buNone/>
            </a:pPr>
            <a:fld id="{00000000-1234-1234-1234-123412341234}" type="slidenum">
              <a:rPr lang="en"/>
              <a:t>‹#›</a:t>
            </a:fld>
            <a:endParaRPr/>
          </a:p>
        </p:txBody>
      </p:sp>
      <p:sp>
        <p:nvSpPr>
          <p:cNvPr id="823" name="Google Shape;823;p117"/>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824" name="Google Shape;824;p117"/>
          <p:cNvSpPr txBox="1"/>
          <p:nvPr>
            <p:ph idx="1" type="body"/>
          </p:nvPr>
        </p:nvSpPr>
        <p:spPr>
          <a:xfrm>
            <a:off x="697434" y="1714063"/>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825" name="Google Shape;825;p117"/>
          <p:cNvSpPr txBox="1"/>
          <p:nvPr>
            <p:ph idx="2" type="body"/>
          </p:nvPr>
        </p:nvSpPr>
        <p:spPr>
          <a:xfrm>
            <a:off x="4675870" y="1737313"/>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826" name="Google Shape;826;p117"/>
          <p:cNvSpPr txBox="1"/>
          <p:nvPr>
            <p:ph idx="3"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 Dark - 3 column bullets">
  <p:cSld name="TITLE_AND_BODY_2_1_1_1_1_3_1">
    <p:bg>
      <p:bgPr>
        <a:solidFill>
          <a:srgbClr val="1C304A"/>
        </a:solidFill>
      </p:bgPr>
    </p:bg>
    <p:spTree>
      <p:nvGrpSpPr>
        <p:cNvPr id="827" name="Shape 827"/>
        <p:cNvGrpSpPr/>
        <p:nvPr/>
      </p:nvGrpSpPr>
      <p:grpSpPr>
        <a:xfrm>
          <a:off x="0" y="0"/>
          <a:ext cx="0" cy="0"/>
          <a:chOff x="0" y="0"/>
          <a:chExt cx="0" cy="0"/>
        </a:xfrm>
      </p:grpSpPr>
      <p:sp>
        <p:nvSpPr>
          <p:cNvPr id="828" name="Google Shape;828;p118"/>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indent="0" lvl="0" marL="0" rtl="0" algn="r">
              <a:spcBef>
                <a:spcPts val="0"/>
              </a:spcBef>
              <a:spcAft>
                <a:spcPts val="0"/>
              </a:spcAft>
              <a:buNone/>
            </a:pPr>
            <a:fld id="{00000000-1234-1234-1234-123412341234}" type="slidenum">
              <a:rPr lang="en"/>
              <a:t>‹#›</a:t>
            </a:fld>
            <a:endParaRPr/>
          </a:p>
        </p:txBody>
      </p:sp>
      <p:sp>
        <p:nvSpPr>
          <p:cNvPr id="829" name="Google Shape;829;p118"/>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830" name="Google Shape;830;p118"/>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831" name="Google Shape;831;p118"/>
          <p:cNvSpPr txBox="1"/>
          <p:nvPr>
            <p:ph idx="2" type="body"/>
          </p:nvPr>
        </p:nvSpPr>
        <p:spPr>
          <a:xfrm>
            <a:off x="737118"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832" name="Google Shape;832;p118"/>
          <p:cNvSpPr txBox="1"/>
          <p:nvPr>
            <p:ph idx="3" type="body"/>
          </p:nvPr>
        </p:nvSpPr>
        <p:spPr>
          <a:xfrm>
            <a:off x="3323393"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833" name="Google Shape;833;p118"/>
          <p:cNvSpPr txBox="1"/>
          <p:nvPr>
            <p:ph idx="4" type="body"/>
          </p:nvPr>
        </p:nvSpPr>
        <p:spPr>
          <a:xfrm>
            <a:off x="5909667"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834" name="Google Shape;834;p118"/>
          <p:cNvSpPr/>
          <p:nvPr/>
        </p:nvSpPr>
        <p:spPr>
          <a:xfrm>
            <a:off x="815525"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835" name="Google Shape;835;p118"/>
          <p:cNvSpPr txBox="1"/>
          <p:nvPr/>
        </p:nvSpPr>
        <p:spPr>
          <a:xfrm>
            <a:off x="811575"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1</a:t>
            </a:r>
            <a:endParaRPr sz="1800">
              <a:solidFill>
                <a:srgbClr val="1C304A"/>
              </a:solidFill>
            </a:endParaRPr>
          </a:p>
        </p:txBody>
      </p:sp>
      <p:sp>
        <p:nvSpPr>
          <p:cNvPr id="836" name="Google Shape;836;p118"/>
          <p:cNvSpPr/>
          <p:nvPr/>
        </p:nvSpPr>
        <p:spPr>
          <a:xfrm>
            <a:off x="3375583"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837" name="Google Shape;837;p118"/>
          <p:cNvSpPr txBox="1"/>
          <p:nvPr/>
        </p:nvSpPr>
        <p:spPr>
          <a:xfrm>
            <a:off x="3371633"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2</a:t>
            </a:r>
            <a:endParaRPr sz="1800">
              <a:solidFill>
                <a:srgbClr val="1C304A"/>
              </a:solidFill>
            </a:endParaRPr>
          </a:p>
        </p:txBody>
      </p:sp>
      <p:sp>
        <p:nvSpPr>
          <p:cNvPr id="838" name="Google Shape;838;p118"/>
          <p:cNvSpPr/>
          <p:nvPr/>
        </p:nvSpPr>
        <p:spPr>
          <a:xfrm>
            <a:off x="5993435"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839" name="Google Shape;839;p118"/>
          <p:cNvSpPr txBox="1"/>
          <p:nvPr/>
        </p:nvSpPr>
        <p:spPr>
          <a:xfrm>
            <a:off x="5989485"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3</a:t>
            </a:r>
            <a:endParaRPr sz="1800">
              <a:solidFill>
                <a:srgbClr val="1C304A"/>
              </a:solidFil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1 column">
  <p:cSld name="TITLE_AND_BODY_2_1_1_1_1_2">
    <p:bg>
      <p:bgPr>
        <a:solidFill>
          <a:srgbClr val="FFFFFF"/>
        </a:solidFill>
      </p:bgPr>
    </p:bg>
    <p:spTree>
      <p:nvGrpSpPr>
        <p:cNvPr id="840" name="Shape 840"/>
        <p:cNvGrpSpPr/>
        <p:nvPr/>
      </p:nvGrpSpPr>
      <p:grpSpPr>
        <a:xfrm>
          <a:off x="0" y="0"/>
          <a:ext cx="0" cy="0"/>
          <a:chOff x="0" y="0"/>
          <a:chExt cx="0" cy="0"/>
        </a:xfrm>
      </p:grpSpPr>
      <p:sp>
        <p:nvSpPr>
          <p:cNvPr id="841" name="Google Shape;841;p119"/>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842" name="Google Shape;842;p119"/>
          <p:cNvSpPr txBox="1"/>
          <p:nvPr>
            <p:ph idx="1" type="body"/>
          </p:nvPr>
        </p:nvSpPr>
        <p:spPr>
          <a:xfrm>
            <a:off x="623400" y="1662376"/>
            <a:ext cx="78915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1C304A"/>
              </a:buClr>
              <a:buSzPts val="1800"/>
              <a:buChar char="●"/>
              <a:defRPr>
                <a:solidFill>
                  <a:srgbClr val="1C304A"/>
                </a:solidFill>
              </a:defRPr>
            </a:lvl1pPr>
            <a:lvl2pPr indent="-317500" lvl="1" marL="914400" rtl="0">
              <a:spcBef>
                <a:spcPts val="1600"/>
              </a:spcBef>
              <a:spcAft>
                <a:spcPts val="0"/>
              </a:spcAft>
              <a:buClr>
                <a:srgbClr val="1C304A"/>
              </a:buClr>
              <a:buSzPts val="1400"/>
              <a:buChar char="○"/>
              <a:defRPr>
                <a:solidFill>
                  <a:srgbClr val="1C304A"/>
                </a:solidFill>
              </a:defRPr>
            </a:lvl2pPr>
            <a:lvl3pPr indent="-317500" lvl="2" marL="1371600" rtl="0">
              <a:spcBef>
                <a:spcPts val="1600"/>
              </a:spcBef>
              <a:spcAft>
                <a:spcPts val="0"/>
              </a:spcAft>
              <a:buClr>
                <a:srgbClr val="1C304A"/>
              </a:buClr>
              <a:buSzPts val="1400"/>
              <a:buChar char="■"/>
              <a:defRPr>
                <a:solidFill>
                  <a:srgbClr val="1C304A"/>
                </a:solidFill>
              </a:defRPr>
            </a:lvl3pPr>
            <a:lvl4pPr indent="-304800" lvl="3" marL="1828800" rtl="0">
              <a:spcBef>
                <a:spcPts val="1600"/>
              </a:spcBef>
              <a:spcAft>
                <a:spcPts val="0"/>
              </a:spcAft>
              <a:buClr>
                <a:srgbClr val="1C304A"/>
              </a:buClr>
              <a:buSzPts val="1200"/>
              <a:buChar char="●"/>
              <a:defRPr>
                <a:solidFill>
                  <a:srgbClr val="1C304A"/>
                </a:solidFill>
              </a:defRPr>
            </a:lvl4pPr>
            <a:lvl5pPr indent="-292100" lvl="4" marL="2286000" rtl="0">
              <a:spcBef>
                <a:spcPts val="1600"/>
              </a:spcBef>
              <a:spcAft>
                <a:spcPts val="0"/>
              </a:spcAft>
              <a:buClr>
                <a:srgbClr val="1C304A"/>
              </a:buClr>
              <a:buSzPts val="1000"/>
              <a:buChar char="○"/>
              <a:defRPr>
                <a:solidFill>
                  <a:srgbClr val="1C304A"/>
                </a:solidFill>
              </a:defRPr>
            </a:lvl5pPr>
            <a:lvl6pPr indent="-279400" lvl="5" marL="2743200" rtl="0">
              <a:spcBef>
                <a:spcPts val="1600"/>
              </a:spcBef>
              <a:spcAft>
                <a:spcPts val="0"/>
              </a:spcAft>
              <a:buClr>
                <a:srgbClr val="1C304A"/>
              </a:buClr>
              <a:buSzPts val="800"/>
              <a:buChar char="■"/>
              <a:defRPr>
                <a:solidFill>
                  <a:srgbClr val="1C304A"/>
                </a:solidFill>
              </a:defRPr>
            </a:lvl6pPr>
            <a:lvl7pPr indent="-279400" lvl="6" marL="3200400" rtl="0">
              <a:spcBef>
                <a:spcPts val="1600"/>
              </a:spcBef>
              <a:spcAft>
                <a:spcPts val="0"/>
              </a:spcAft>
              <a:buClr>
                <a:srgbClr val="1C304A"/>
              </a:buClr>
              <a:buSzPts val="800"/>
              <a:buChar char="●"/>
              <a:defRPr>
                <a:solidFill>
                  <a:srgbClr val="1C304A"/>
                </a:solidFill>
              </a:defRPr>
            </a:lvl7pPr>
            <a:lvl8pPr indent="-279400" lvl="7" marL="3657600" rtl="0">
              <a:spcBef>
                <a:spcPts val="1600"/>
              </a:spcBef>
              <a:spcAft>
                <a:spcPts val="0"/>
              </a:spcAft>
              <a:buClr>
                <a:srgbClr val="1C304A"/>
              </a:buClr>
              <a:buSzPts val="800"/>
              <a:buChar char="○"/>
              <a:defRPr>
                <a:solidFill>
                  <a:srgbClr val="1C304A"/>
                </a:solidFill>
              </a:defRPr>
            </a:lvl8pPr>
            <a:lvl9pPr indent="-279400" lvl="8" marL="4114800" rtl="0">
              <a:spcBef>
                <a:spcPts val="1600"/>
              </a:spcBef>
              <a:spcAft>
                <a:spcPts val="1600"/>
              </a:spcAft>
              <a:buClr>
                <a:srgbClr val="1C304A"/>
              </a:buClr>
              <a:buSzPts val="800"/>
              <a:buChar char="■"/>
              <a:defRPr>
                <a:solidFill>
                  <a:srgbClr val="1C304A"/>
                </a:solidFill>
              </a:defRPr>
            </a:lvl9pPr>
          </a:lstStyle>
          <a:p/>
        </p:txBody>
      </p:sp>
      <p:sp>
        <p:nvSpPr>
          <p:cNvPr id="843" name="Google Shape;843;p119"/>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2 column">
  <p:cSld name="TITLE_AND_BODY_2_1_1_1_1_1">
    <p:bg>
      <p:bgPr>
        <a:solidFill>
          <a:srgbClr val="FFFFFF"/>
        </a:solidFill>
      </p:bgPr>
    </p:bg>
    <p:spTree>
      <p:nvGrpSpPr>
        <p:cNvPr id="844" name="Shape 844"/>
        <p:cNvGrpSpPr/>
        <p:nvPr/>
      </p:nvGrpSpPr>
      <p:grpSpPr>
        <a:xfrm>
          <a:off x="0" y="0"/>
          <a:ext cx="0" cy="0"/>
          <a:chOff x="0" y="0"/>
          <a:chExt cx="0" cy="0"/>
        </a:xfrm>
      </p:grpSpPr>
      <p:sp>
        <p:nvSpPr>
          <p:cNvPr id="845" name="Google Shape;845;p120"/>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846" name="Google Shape;846;p120"/>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47" name="Google Shape;847;p120"/>
          <p:cNvSpPr txBox="1"/>
          <p:nvPr>
            <p:ph idx="1" type="body"/>
          </p:nvPr>
        </p:nvSpPr>
        <p:spPr>
          <a:xfrm>
            <a:off x="725280" y="1722020"/>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848" name="Google Shape;848;p120"/>
          <p:cNvSpPr txBox="1"/>
          <p:nvPr>
            <p:ph idx="2" type="body"/>
          </p:nvPr>
        </p:nvSpPr>
        <p:spPr>
          <a:xfrm>
            <a:off x="4675870" y="1745270"/>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849" name="Google Shape;849;p120"/>
          <p:cNvSpPr txBox="1"/>
          <p:nvPr>
            <p:ph idx="3"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3 column ">
  <p:cSld name="TITLE_AND_TWO_COLUMNS_1">
    <p:spTree>
      <p:nvGrpSpPr>
        <p:cNvPr id="850" name="Shape 850"/>
        <p:cNvGrpSpPr/>
        <p:nvPr/>
      </p:nvGrpSpPr>
      <p:grpSpPr>
        <a:xfrm>
          <a:off x="0" y="0"/>
          <a:ext cx="0" cy="0"/>
          <a:chOff x="0" y="0"/>
          <a:chExt cx="0" cy="0"/>
        </a:xfrm>
      </p:grpSpPr>
      <p:sp>
        <p:nvSpPr>
          <p:cNvPr id="851" name="Google Shape;851;p121"/>
          <p:cNvSpPr txBox="1"/>
          <p:nvPr>
            <p:ph idx="1" type="body"/>
          </p:nvPr>
        </p:nvSpPr>
        <p:spPr>
          <a:xfrm>
            <a:off x="737118"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52" name="Google Shape;852;p121"/>
          <p:cNvSpPr/>
          <p:nvPr/>
        </p:nvSpPr>
        <p:spPr>
          <a:xfrm>
            <a:off x="435775" y="4943725"/>
            <a:ext cx="116700" cy="1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21"/>
          <p:cNvSpPr txBox="1"/>
          <p:nvPr>
            <p:ph idx="2" type="body"/>
          </p:nvPr>
        </p:nvSpPr>
        <p:spPr>
          <a:xfrm>
            <a:off x="3323393"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54" name="Google Shape;854;p121"/>
          <p:cNvSpPr txBox="1"/>
          <p:nvPr>
            <p:ph idx="3" type="body"/>
          </p:nvPr>
        </p:nvSpPr>
        <p:spPr>
          <a:xfrm>
            <a:off x="5909667"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55" name="Google Shape;855;p121"/>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856" name="Google Shape;856;p121"/>
          <p:cNvSpPr txBox="1"/>
          <p:nvPr>
            <p:ph idx="4"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857" name="Google Shape;857;p121"/>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58" name="Google Shape;858;p121"/>
          <p:cNvSpPr/>
          <p:nvPr/>
        </p:nvSpPr>
        <p:spPr>
          <a:xfrm>
            <a:off x="81552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859" name="Google Shape;859;p121"/>
          <p:cNvSpPr txBox="1"/>
          <p:nvPr/>
        </p:nvSpPr>
        <p:spPr>
          <a:xfrm>
            <a:off x="81157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1800"/>
          </a:p>
        </p:txBody>
      </p:sp>
      <p:sp>
        <p:nvSpPr>
          <p:cNvPr id="860" name="Google Shape;860;p121"/>
          <p:cNvSpPr/>
          <p:nvPr/>
        </p:nvSpPr>
        <p:spPr>
          <a:xfrm>
            <a:off x="3375583"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861" name="Google Shape;861;p121"/>
          <p:cNvSpPr txBox="1"/>
          <p:nvPr/>
        </p:nvSpPr>
        <p:spPr>
          <a:xfrm>
            <a:off x="3371633"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p>
        </p:txBody>
      </p:sp>
      <p:sp>
        <p:nvSpPr>
          <p:cNvPr id="862" name="Google Shape;862;p121"/>
          <p:cNvSpPr/>
          <p:nvPr/>
        </p:nvSpPr>
        <p:spPr>
          <a:xfrm>
            <a:off x="599343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863" name="Google Shape;863;p121"/>
          <p:cNvSpPr txBox="1"/>
          <p:nvPr/>
        </p:nvSpPr>
        <p:spPr>
          <a:xfrm>
            <a:off x="598948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2 column icons">
  <p:cSld name="TITLE_AND_TWO_COLUMNS_1_2">
    <p:bg>
      <p:bgPr>
        <a:solidFill>
          <a:srgbClr val="FFFFFF"/>
        </a:solidFill>
      </p:bgPr>
    </p:bg>
    <p:spTree>
      <p:nvGrpSpPr>
        <p:cNvPr id="864" name="Shape 864"/>
        <p:cNvGrpSpPr/>
        <p:nvPr/>
      </p:nvGrpSpPr>
      <p:grpSpPr>
        <a:xfrm>
          <a:off x="0" y="0"/>
          <a:ext cx="0" cy="0"/>
          <a:chOff x="0" y="0"/>
          <a:chExt cx="0" cy="0"/>
        </a:xfrm>
      </p:grpSpPr>
      <p:sp>
        <p:nvSpPr>
          <p:cNvPr id="865" name="Google Shape;865;p122"/>
          <p:cNvSpPr txBox="1"/>
          <p:nvPr>
            <p:ph idx="1" type="body"/>
          </p:nvPr>
        </p:nvSpPr>
        <p:spPr>
          <a:xfrm>
            <a:off x="1493788"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866" name="Google Shape;866;p122"/>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67" name="Google Shape;867;p122"/>
          <p:cNvSpPr/>
          <p:nvPr/>
        </p:nvSpPr>
        <p:spPr>
          <a:xfrm>
            <a:off x="815525"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868" name="Google Shape;868;p122"/>
          <p:cNvSpPr/>
          <p:nvPr/>
        </p:nvSpPr>
        <p:spPr>
          <a:xfrm>
            <a:off x="4349050"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869" name="Google Shape;869;p122"/>
          <p:cNvSpPr txBox="1"/>
          <p:nvPr>
            <p:ph idx="2" type="body"/>
          </p:nvPr>
        </p:nvSpPr>
        <p:spPr>
          <a:xfrm>
            <a:off x="5027312"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870" name="Google Shape;870;p122"/>
          <p:cNvSpPr txBox="1"/>
          <p:nvPr>
            <p:ph idx="3" type="body"/>
          </p:nvPr>
        </p:nvSpPr>
        <p:spPr>
          <a:xfrm>
            <a:off x="1493788"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871" name="Google Shape;871;p122"/>
          <p:cNvSpPr/>
          <p:nvPr/>
        </p:nvSpPr>
        <p:spPr>
          <a:xfrm>
            <a:off x="815525"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872" name="Google Shape;872;p122"/>
          <p:cNvSpPr/>
          <p:nvPr/>
        </p:nvSpPr>
        <p:spPr>
          <a:xfrm>
            <a:off x="434905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873" name="Google Shape;873;p122"/>
          <p:cNvSpPr txBox="1"/>
          <p:nvPr>
            <p:ph idx="4" type="body"/>
          </p:nvPr>
        </p:nvSpPr>
        <p:spPr>
          <a:xfrm>
            <a:off x="5027312"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874" name="Google Shape;874;p122"/>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2600"/>
              <a:buNone/>
              <a:defRPr b="1" sz="2600">
                <a:solidFill>
                  <a:srgbClr val="1C304A"/>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ight - 2 column icons">
  <p:cSld name="TITLE_AND_TWO_COLUMNS_1_2_1">
    <p:bg>
      <p:bgPr>
        <a:solidFill>
          <a:srgbClr val="00CFFF"/>
        </a:solidFill>
      </p:bgPr>
    </p:bg>
    <p:spTree>
      <p:nvGrpSpPr>
        <p:cNvPr id="875" name="Shape 875"/>
        <p:cNvGrpSpPr/>
        <p:nvPr/>
      </p:nvGrpSpPr>
      <p:grpSpPr>
        <a:xfrm>
          <a:off x="0" y="0"/>
          <a:ext cx="0" cy="0"/>
          <a:chOff x="0" y="0"/>
          <a:chExt cx="0" cy="0"/>
        </a:xfrm>
      </p:grpSpPr>
      <p:sp>
        <p:nvSpPr>
          <p:cNvPr id="876" name="Google Shape;876;p123"/>
          <p:cNvSpPr txBox="1"/>
          <p:nvPr>
            <p:ph idx="1" type="body"/>
          </p:nvPr>
        </p:nvSpPr>
        <p:spPr>
          <a:xfrm>
            <a:off x="1493788"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877" name="Google Shape;877;p123"/>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8" name="Google Shape;878;p123"/>
          <p:cNvSpPr/>
          <p:nvPr/>
        </p:nvSpPr>
        <p:spPr>
          <a:xfrm>
            <a:off x="815525"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879" name="Google Shape;879;p123"/>
          <p:cNvSpPr/>
          <p:nvPr/>
        </p:nvSpPr>
        <p:spPr>
          <a:xfrm>
            <a:off x="4349050"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880" name="Google Shape;880;p123"/>
          <p:cNvSpPr txBox="1"/>
          <p:nvPr>
            <p:ph idx="2" type="body"/>
          </p:nvPr>
        </p:nvSpPr>
        <p:spPr>
          <a:xfrm>
            <a:off x="5027312"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881" name="Google Shape;881;p123"/>
          <p:cNvSpPr txBox="1"/>
          <p:nvPr>
            <p:ph idx="3" type="body"/>
          </p:nvPr>
        </p:nvSpPr>
        <p:spPr>
          <a:xfrm>
            <a:off x="1493788"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882" name="Google Shape;882;p123"/>
          <p:cNvSpPr/>
          <p:nvPr/>
        </p:nvSpPr>
        <p:spPr>
          <a:xfrm>
            <a:off x="815525"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883" name="Google Shape;883;p123"/>
          <p:cNvSpPr/>
          <p:nvPr/>
        </p:nvSpPr>
        <p:spPr>
          <a:xfrm>
            <a:off x="4349050"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884" name="Google Shape;884;p123"/>
          <p:cNvSpPr txBox="1"/>
          <p:nvPr>
            <p:ph idx="4" type="body"/>
          </p:nvPr>
        </p:nvSpPr>
        <p:spPr>
          <a:xfrm>
            <a:off x="5027312"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885" name="Google Shape;885;p123"/>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2600"/>
              <a:buNone/>
              <a:defRPr b="1" sz="2600">
                <a:solidFill>
                  <a:srgbClr val="1C304A"/>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boxes">
  <p:cSld name="TITLE_AND_TWO_COLUMNS_1_2_1_1">
    <p:bg>
      <p:bgPr>
        <a:solidFill>
          <a:srgbClr val="FFFFFF"/>
        </a:solidFill>
      </p:bgPr>
    </p:bg>
    <p:spTree>
      <p:nvGrpSpPr>
        <p:cNvPr id="886" name="Shape 886"/>
        <p:cNvGrpSpPr/>
        <p:nvPr/>
      </p:nvGrpSpPr>
      <p:grpSpPr>
        <a:xfrm>
          <a:off x="0" y="0"/>
          <a:ext cx="0" cy="0"/>
          <a:chOff x="0" y="0"/>
          <a:chExt cx="0" cy="0"/>
        </a:xfrm>
      </p:grpSpPr>
      <p:sp>
        <p:nvSpPr>
          <p:cNvPr id="887" name="Google Shape;887;p124"/>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88" name="Google Shape;888;p124"/>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889" name="Google Shape;889;p124"/>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890" name="Google Shape;890;p124"/>
          <p:cNvSpPr/>
          <p:nvPr/>
        </p:nvSpPr>
        <p:spPr>
          <a:xfrm>
            <a:off x="8291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1</a:t>
            </a:r>
            <a:endParaRPr b="1" sz="7200">
              <a:solidFill>
                <a:srgbClr val="00CFFF"/>
              </a:solidFill>
              <a:latin typeface="Helvetica Neue"/>
              <a:ea typeface="Helvetica Neue"/>
              <a:cs typeface="Helvetica Neue"/>
              <a:sym typeface="Helvetica Neue"/>
            </a:endParaRPr>
          </a:p>
        </p:txBody>
      </p:sp>
      <p:sp>
        <p:nvSpPr>
          <p:cNvPr id="891" name="Google Shape;891;p124"/>
          <p:cNvSpPr txBox="1"/>
          <p:nvPr>
            <p:ph idx="2" type="body"/>
          </p:nvPr>
        </p:nvSpPr>
        <p:spPr>
          <a:xfrm>
            <a:off x="8735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892" name="Google Shape;892;p124"/>
          <p:cNvSpPr/>
          <p:nvPr/>
        </p:nvSpPr>
        <p:spPr>
          <a:xfrm>
            <a:off x="23593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2</a:t>
            </a:r>
            <a:endParaRPr b="1" sz="7200">
              <a:solidFill>
                <a:srgbClr val="00CFFF"/>
              </a:solidFill>
              <a:latin typeface="Helvetica Neue"/>
              <a:ea typeface="Helvetica Neue"/>
              <a:cs typeface="Helvetica Neue"/>
              <a:sym typeface="Helvetica Neue"/>
            </a:endParaRPr>
          </a:p>
        </p:txBody>
      </p:sp>
      <p:sp>
        <p:nvSpPr>
          <p:cNvPr id="893" name="Google Shape;893;p124"/>
          <p:cNvSpPr txBox="1"/>
          <p:nvPr>
            <p:ph idx="3" type="body"/>
          </p:nvPr>
        </p:nvSpPr>
        <p:spPr>
          <a:xfrm>
            <a:off x="24037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894" name="Google Shape;894;p124"/>
          <p:cNvSpPr/>
          <p:nvPr/>
        </p:nvSpPr>
        <p:spPr>
          <a:xfrm>
            <a:off x="38895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3</a:t>
            </a:r>
            <a:endParaRPr b="1" sz="7200">
              <a:solidFill>
                <a:srgbClr val="00CFFF"/>
              </a:solidFill>
              <a:latin typeface="Helvetica Neue"/>
              <a:ea typeface="Helvetica Neue"/>
              <a:cs typeface="Helvetica Neue"/>
              <a:sym typeface="Helvetica Neue"/>
            </a:endParaRPr>
          </a:p>
        </p:txBody>
      </p:sp>
      <p:sp>
        <p:nvSpPr>
          <p:cNvPr id="895" name="Google Shape;895;p124"/>
          <p:cNvSpPr txBox="1"/>
          <p:nvPr>
            <p:ph idx="4" type="body"/>
          </p:nvPr>
        </p:nvSpPr>
        <p:spPr>
          <a:xfrm>
            <a:off x="39339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896" name="Google Shape;896;p124"/>
          <p:cNvSpPr/>
          <p:nvPr/>
        </p:nvSpPr>
        <p:spPr>
          <a:xfrm>
            <a:off x="54197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4</a:t>
            </a:r>
            <a:endParaRPr b="1" sz="7200">
              <a:solidFill>
                <a:srgbClr val="00CFFF"/>
              </a:solidFill>
              <a:latin typeface="Helvetica Neue"/>
              <a:ea typeface="Helvetica Neue"/>
              <a:cs typeface="Helvetica Neue"/>
              <a:sym typeface="Helvetica Neue"/>
            </a:endParaRPr>
          </a:p>
        </p:txBody>
      </p:sp>
      <p:sp>
        <p:nvSpPr>
          <p:cNvPr id="897" name="Google Shape;897;p124"/>
          <p:cNvSpPr txBox="1"/>
          <p:nvPr>
            <p:ph idx="5" type="body"/>
          </p:nvPr>
        </p:nvSpPr>
        <p:spPr>
          <a:xfrm>
            <a:off x="54641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898" name="Google Shape;898;p124"/>
          <p:cNvSpPr/>
          <p:nvPr/>
        </p:nvSpPr>
        <p:spPr>
          <a:xfrm>
            <a:off x="69499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5</a:t>
            </a:r>
            <a:endParaRPr b="1" sz="7200">
              <a:solidFill>
                <a:srgbClr val="00CFFF"/>
              </a:solidFill>
              <a:latin typeface="Helvetica Neue"/>
              <a:ea typeface="Helvetica Neue"/>
              <a:cs typeface="Helvetica Neue"/>
              <a:sym typeface="Helvetica Neue"/>
            </a:endParaRPr>
          </a:p>
        </p:txBody>
      </p:sp>
      <p:sp>
        <p:nvSpPr>
          <p:cNvPr id="899" name="Google Shape;899;p124"/>
          <p:cNvSpPr txBox="1"/>
          <p:nvPr>
            <p:ph idx="6" type="body"/>
          </p:nvPr>
        </p:nvSpPr>
        <p:spPr>
          <a:xfrm>
            <a:off x="69943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 Light">
  <p:cSld name="TITLE_AND_TWO_COLUMNS_1">
    <p:spTree>
      <p:nvGrpSpPr>
        <p:cNvPr id="106" name="Shape 106"/>
        <p:cNvGrpSpPr/>
        <p:nvPr/>
      </p:nvGrpSpPr>
      <p:grpSpPr>
        <a:xfrm>
          <a:off x="0" y="0"/>
          <a:ext cx="0" cy="0"/>
          <a:chOff x="0" y="0"/>
          <a:chExt cx="0" cy="0"/>
        </a:xfrm>
      </p:grpSpPr>
      <p:sp>
        <p:nvSpPr>
          <p:cNvPr id="107" name="Google Shape;107;p13"/>
          <p:cNvSpPr txBox="1"/>
          <p:nvPr>
            <p:ph idx="1" type="body"/>
          </p:nvPr>
        </p:nvSpPr>
        <p:spPr>
          <a:xfrm>
            <a:off x="737118" y="2471784"/>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08" name="Google Shape;108;p13"/>
          <p:cNvSpPr/>
          <p:nvPr/>
        </p:nvSpPr>
        <p:spPr>
          <a:xfrm>
            <a:off x="435775" y="4943725"/>
            <a:ext cx="116700" cy="137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3"/>
          <p:cNvSpPr txBox="1"/>
          <p:nvPr>
            <p:ph idx="2" type="body"/>
          </p:nvPr>
        </p:nvSpPr>
        <p:spPr>
          <a:xfrm>
            <a:off x="3323393" y="2471784"/>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10" name="Google Shape;110;p13"/>
          <p:cNvSpPr txBox="1"/>
          <p:nvPr>
            <p:ph idx="3" type="body"/>
          </p:nvPr>
        </p:nvSpPr>
        <p:spPr>
          <a:xfrm>
            <a:off x="5909667" y="2471784"/>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11" name="Google Shape;111;p13"/>
          <p:cNvSpPr txBox="1"/>
          <p:nvPr>
            <p:ph type="ctrTitle"/>
          </p:nvPr>
        </p:nvSpPr>
        <p:spPr>
          <a:xfrm>
            <a:off x="718662" y="614727"/>
            <a:ext cx="7386600" cy="844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46B99"/>
              </a:buClr>
              <a:buSzPts val="2600"/>
              <a:buNone/>
              <a:defRPr b="1" sz="2600">
                <a:solidFill>
                  <a:srgbClr val="046B99"/>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112" name="Google Shape;112;p13"/>
          <p:cNvSpPr txBox="1"/>
          <p:nvPr>
            <p:ph idx="4" type="subTitle"/>
          </p:nvPr>
        </p:nvSpPr>
        <p:spPr>
          <a:xfrm>
            <a:off x="718647" y="292250"/>
            <a:ext cx="5017500" cy="667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solidFill>
                  <a:srgbClr val="1C304A"/>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
        <p:nvSpPr>
          <p:cNvPr id="113" name="Google Shape;113;p13"/>
          <p:cNvSpPr/>
          <p:nvPr/>
        </p:nvSpPr>
        <p:spPr>
          <a:xfrm>
            <a:off x="842957"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14" name="Google Shape;114;p13"/>
          <p:cNvSpPr txBox="1"/>
          <p:nvPr/>
        </p:nvSpPr>
        <p:spPr>
          <a:xfrm>
            <a:off x="841248" y="1852625"/>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800" u="none" cap="none" strike="noStrike">
                <a:solidFill>
                  <a:srgbClr val="FFFFFF"/>
                </a:solidFill>
                <a:latin typeface="Helvetica Neue"/>
                <a:ea typeface="Helvetica Neue"/>
                <a:cs typeface="Helvetica Neue"/>
                <a:sym typeface="Helvetica Neue"/>
              </a:rPr>
              <a:t>1</a:t>
            </a:r>
            <a:endParaRPr b="0" i="0" sz="1800" u="none" cap="none" strike="noStrike">
              <a:solidFill>
                <a:srgbClr val="000000"/>
              </a:solidFill>
              <a:latin typeface="Arial"/>
              <a:ea typeface="Arial"/>
              <a:cs typeface="Arial"/>
              <a:sym typeface="Arial"/>
            </a:endParaRPr>
          </a:p>
        </p:txBody>
      </p:sp>
      <p:sp>
        <p:nvSpPr>
          <p:cNvPr id="115" name="Google Shape;115;p13"/>
          <p:cNvSpPr/>
          <p:nvPr/>
        </p:nvSpPr>
        <p:spPr>
          <a:xfrm>
            <a:off x="3375583"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16" name="Google Shape;116;p13"/>
          <p:cNvSpPr txBox="1"/>
          <p:nvPr/>
        </p:nvSpPr>
        <p:spPr>
          <a:xfrm>
            <a:off x="3371633" y="1852625"/>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Helvetica Neue"/>
                <a:ea typeface="Helvetica Neue"/>
                <a:cs typeface="Helvetica Neue"/>
                <a:sym typeface="Helvetica Neue"/>
              </a:rPr>
              <a:t>2</a:t>
            </a:r>
            <a:endParaRPr b="0" i="0" sz="1800" u="none" cap="none" strike="noStrike">
              <a:solidFill>
                <a:srgbClr val="000000"/>
              </a:solidFill>
              <a:latin typeface="Arial"/>
              <a:ea typeface="Arial"/>
              <a:cs typeface="Arial"/>
              <a:sym typeface="Arial"/>
            </a:endParaRPr>
          </a:p>
        </p:txBody>
      </p:sp>
      <p:sp>
        <p:nvSpPr>
          <p:cNvPr id="117" name="Google Shape;117;p13"/>
          <p:cNvSpPr/>
          <p:nvPr/>
        </p:nvSpPr>
        <p:spPr>
          <a:xfrm>
            <a:off x="599343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18" name="Google Shape;118;p13"/>
          <p:cNvSpPr txBox="1"/>
          <p:nvPr/>
        </p:nvSpPr>
        <p:spPr>
          <a:xfrm>
            <a:off x="5989485" y="1852625"/>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Helvetica Neue"/>
                <a:ea typeface="Helvetica Neue"/>
                <a:cs typeface="Helvetica Neue"/>
                <a:sym typeface="Helvetica Neue"/>
              </a:rPr>
              <a:t>3</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p:cSld name="CUSTOM">
    <p:spTree>
      <p:nvGrpSpPr>
        <p:cNvPr id="900" name="Shape 900"/>
        <p:cNvGrpSpPr/>
        <p:nvPr/>
      </p:nvGrpSpPr>
      <p:grpSpPr>
        <a:xfrm>
          <a:off x="0" y="0"/>
          <a:ext cx="0" cy="0"/>
          <a:chOff x="0" y="0"/>
          <a:chExt cx="0" cy="0"/>
        </a:xfrm>
      </p:grpSpPr>
      <p:sp>
        <p:nvSpPr>
          <p:cNvPr id="901" name="Google Shape;901;p125"/>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02" name="Google Shape;902;p125"/>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903" name="Google Shape;903;p125"/>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Photo">
  <p:cSld name="MAIN_POINT">
    <p:bg>
      <p:bgPr>
        <a:solidFill>
          <a:srgbClr val="666666"/>
        </a:solidFill>
      </p:bgPr>
    </p:bg>
    <p:spTree>
      <p:nvGrpSpPr>
        <p:cNvPr id="904" name="Shape 904"/>
        <p:cNvGrpSpPr/>
        <p:nvPr/>
      </p:nvGrpSpPr>
      <p:grpSpPr>
        <a:xfrm>
          <a:off x="0" y="0"/>
          <a:ext cx="0" cy="0"/>
          <a:chOff x="0" y="0"/>
          <a:chExt cx="0" cy="0"/>
        </a:xfrm>
      </p:grpSpPr>
      <p:pic>
        <p:nvPicPr>
          <p:cNvPr id="905" name="Google Shape;905;p126"/>
          <p:cNvPicPr preferRelativeResize="0"/>
          <p:nvPr/>
        </p:nvPicPr>
        <p:blipFill rotWithShape="1">
          <a:blip r:embed="rId2">
            <a:alphaModFix/>
          </a:blip>
          <a:srcRect b="30901" l="6272" r="11416" t="6909"/>
          <a:stretch/>
        </p:blipFill>
        <p:spPr>
          <a:xfrm>
            <a:off x="-9525" y="-39168"/>
            <a:ext cx="9162900" cy="5192100"/>
          </a:xfrm>
          <a:prstGeom prst="rect">
            <a:avLst/>
          </a:prstGeom>
          <a:noFill/>
          <a:ln>
            <a:noFill/>
          </a:ln>
        </p:spPr>
      </p:pic>
      <p:sp>
        <p:nvSpPr>
          <p:cNvPr id="906" name="Google Shape;906;p126"/>
          <p:cNvSpPr/>
          <p:nvPr/>
        </p:nvSpPr>
        <p:spPr>
          <a:xfrm>
            <a:off x="3868900" y="3578887"/>
            <a:ext cx="4891200" cy="975900"/>
          </a:xfrm>
          <a:prstGeom prst="rect">
            <a:avLst/>
          </a:prstGeom>
          <a:solidFill>
            <a:srgbClr val="00CFFF"/>
          </a:solidFill>
          <a:ln>
            <a:noFill/>
          </a:ln>
        </p:spPr>
        <p:txBody>
          <a:bodyPr anchorCtr="0" anchor="t" bIns="167425" lIns="167425" spcFirstLastPara="1" rIns="167425" wrap="square" tIns="167425">
            <a:noAutofit/>
          </a:bodyPr>
          <a:lstStyle/>
          <a:p>
            <a:pPr indent="88900" lvl="1" marL="0" marR="0" rtl="0" algn="l">
              <a:spcBef>
                <a:spcPts val="700"/>
              </a:spcBef>
              <a:spcAft>
                <a:spcPts val="0"/>
              </a:spcAft>
              <a:buNone/>
            </a:pPr>
            <a:r>
              <a:t/>
            </a:r>
            <a:endParaRPr b="0" i="1" sz="1700" u="none" cap="none" strike="noStrike">
              <a:solidFill>
                <a:srgbClr val="26818F"/>
              </a:solidFill>
              <a:latin typeface="Source Sans Pro"/>
              <a:ea typeface="Source Sans Pro"/>
              <a:cs typeface="Source Sans Pro"/>
              <a:sym typeface="Source Sans Pro"/>
            </a:endParaRPr>
          </a:p>
        </p:txBody>
      </p:sp>
      <p:sp>
        <p:nvSpPr>
          <p:cNvPr id="907" name="Google Shape;907;p126"/>
          <p:cNvSpPr txBox="1"/>
          <p:nvPr>
            <p:ph type="ctrTitle"/>
          </p:nvPr>
        </p:nvSpPr>
        <p:spPr>
          <a:xfrm>
            <a:off x="4035650" y="3697025"/>
            <a:ext cx="4489800" cy="1048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C304A"/>
              </a:buClr>
              <a:buSzPts val="3600"/>
              <a:buNone/>
              <a:defRPr b="1" sz="3600">
                <a:solidFill>
                  <a:srgbClr val="1C304A"/>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Blue Section Title ">
  <p:cSld name="SECTION_TITLE_AND_DESCRIPTION_1">
    <p:spTree>
      <p:nvGrpSpPr>
        <p:cNvPr id="908" name="Shape 908"/>
        <p:cNvGrpSpPr/>
        <p:nvPr/>
      </p:nvGrpSpPr>
      <p:grpSpPr>
        <a:xfrm>
          <a:off x="0" y="0"/>
          <a:ext cx="0" cy="0"/>
          <a:chOff x="0" y="0"/>
          <a:chExt cx="0" cy="0"/>
        </a:xfrm>
      </p:grpSpPr>
      <p:pic>
        <p:nvPicPr>
          <p:cNvPr id="909" name="Google Shape;909;p127"/>
          <p:cNvPicPr preferRelativeResize="0"/>
          <p:nvPr/>
        </p:nvPicPr>
        <p:blipFill rotWithShape="1">
          <a:blip r:embed="rId2">
            <a:alphaModFix/>
          </a:blip>
          <a:srcRect b="30901" l="47425" r="11420" t="6909"/>
          <a:stretch/>
        </p:blipFill>
        <p:spPr>
          <a:xfrm>
            <a:off x="4572000" y="-42840"/>
            <a:ext cx="4619100" cy="5235000"/>
          </a:xfrm>
          <a:prstGeom prst="rect">
            <a:avLst/>
          </a:prstGeom>
          <a:noFill/>
          <a:ln>
            <a:noFill/>
          </a:ln>
        </p:spPr>
      </p:pic>
      <p:sp>
        <p:nvSpPr>
          <p:cNvPr id="910" name="Google Shape;910;p127"/>
          <p:cNvSpPr/>
          <p:nvPr/>
        </p:nvSpPr>
        <p:spPr>
          <a:xfrm>
            <a:off x="-47100" y="-11850"/>
            <a:ext cx="4619100" cy="52158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27"/>
          <p:cNvSpPr txBox="1"/>
          <p:nvPr>
            <p:ph idx="12" type="sldNum"/>
          </p:nvPr>
        </p:nvSpPr>
        <p:spPr>
          <a:xfrm>
            <a:off x="8472450" y="4881626"/>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latin typeface="Source Sans Pro"/>
                <a:ea typeface="Source Sans Pro"/>
                <a:cs typeface="Source Sans Pro"/>
                <a:sym typeface="Source Sans Pro"/>
              </a:defRPr>
            </a:lvl1pPr>
            <a:lvl2pPr lvl="1" rtl="0">
              <a:buNone/>
              <a:defRPr sz="600">
                <a:solidFill>
                  <a:srgbClr val="000000"/>
                </a:solidFill>
                <a:latin typeface="Source Sans Pro"/>
                <a:ea typeface="Source Sans Pro"/>
                <a:cs typeface="Source Sans Pro"/>
                <a:sym typeface="Source Sans Pro"/>
              </a:defRPr>
            </a:lvl2pPr>
            <a:lvl3pPr lvl="2" rtl="0">
              <a:buNone/>
              <a:defRPr sz="600">
                <a:solidFill>
                  <a:srgbClr val="000000"/>
                </a:solidFill>
                <a:latin typeface="Source Sans Pro"/>
                <a:ea typeface="Source Sans Pro"/>
                <a:cs typeface="Source Sans Pro"/>
                <a:sym typeface="Source Sans Pro"/>
              </a:defRPr>
            </a:lvl3pPr>
            <a:lvl4pPr lvl="3" rtl="0">
              <a:buNone/>
              <a:defRPr sz="600">
                <a:solidFill>
                  <a:srgbClr val="000000"/>
                </a:solidFill>
                <a:latin typeface="Source Sans Pro"/>
                <a:ea typeface="Source Sans Pro"/>
                <a:cs typeface="Source Sans Pro"/>
                <a:sym typeface="Source Sans Pro"/>
              </a:defRPr>
            </a:lvl4pPr>
            <a:lvl5pPr lvl="4" rtl="0">
              <a:buNone/>
              <a:defRPr sz="600">
                <a:solidFill>
                  <a:srgbClr val="000000"/>
                </a:solidFill>
                <a:latin typeface="Source Sans Pro"/>
                <a:ea typeface="Source Sans Pro"/>
                <a:cs typeface="Source Sans Pro"/>
                <a:sym typeface="Source Sans Pro"/>
              </a:defRPr>
            </a:lvl5pPr>
            <a:lvl6pPr lvl="5" rtl="0">
              <a:buNone/>
              <a:defRPr sz="600">
                <a:solidFill>
                  <a:srgbClr val="000000"/>
                </a:solidFill>
                <a:latin typeface="Source Sans Pro"/>
                <a:ea typeface="Source Sans Pro"/>
                <a:cs typeface="Source Sans Pro"/>
                <a:sym typeface="Source Sans Pro"/>
              </a:defRPr>
            </a:lvl6pPr>
            <a:lvl7pPr lvl="6" rtl="0">
              <a:buNone/>
              <a:defRPr sz="600">
                <a:solidFill>
                  <a:srgbClr val="000000"/>
                </a:solidFill>
                <a:latin typeface="Source Sans Pro"/>
                <a:ea typeface="Source Sans Pro"/>
                <a:cs typeface="Source Sans Pro"/>
                <a:sym typeface="Source Sans Pro"/>
              </a:defRPr>
            </a:lvl7pPr>
            <a:lvl8pPr lvl="7" rtl="0">
              <a:buNone/>
              <a:defRPr sz="600">
                <a:solidFill>
                  <a:srgbClr val="000000"/>
                </a:solidFill>
                <a:latin typeface="Source Sans Pro"/>
                <a:ea typeface="Source Sans Pro"/>
                <a:cs typeface="Source Sans Pro"/>
                <a:sym typeface="Source Sans Pro"/>
              </a:defRPr>
            </a:lvl8pPr>
            <a:lvl9pPr lvl="8" rtl="0">
              <a:buNone/>
              <a:defRPr sz="600">
                <a:solidFill>
                  <a:srgbClr val="000000"/>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
        <p:nvSpPr>
          <p:cNvPr id="912" name="Google Shape;912;p127"/>
          <p:cNvSpPr txBox="1"/>
          <p:nvPr>
            <p:ph type="ctrTitle"/>
          </p:nvPr>
        </p:nvSpPr>
        <p:spPr>
          <a:xfrm>
            <a:off x="718656" y="614725"/>
            <a:ext cx="34947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913" name="Google Shape;913;p127"/>
          <p:cNvSpPr txBox="1"/>
          <p:nvPr>
            <p:ph idx="1" type="body"/>
          </p:nvPr>
        </p:nvSpPr>
        <p:spPr>
          <a:xfrm>
            <a:off x="725275" y="1722025"/>
            <a:ext cx="3515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914" name="Google Shape;914;p127"/>
          <p:cNvSpPr txBox="1"/>
          <p:nvPr>
            <p:ph idx="2" type="subTitle"/>
          </p:nvPr>
        </p:nvSpPr>
        <p:spPr>
          <a:xfrm>
            <a:off x="718649" y="292250"/>
            <a:ext cx="35463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1">
  <p:cSld name="SECTION_TITLE_AND_DESCRIPTION_1_1">
    <p:bg>
      <p:bgPr>
        <a:solidFill>
          <a:srgbClr val="1C304A"/>
        </a:solidFill>
      </p:bgPr>
    </p:bg>
    <p:spTree>
      <p:nvGrpSpPr>
        <p:cNvPr id="915" name="Shape 915"/>
        <p:cNvGrpSpPr/>
        <p:nvPr/>
      </p:nvGrpSpPr>
      <p:grpSpPr>
        <a:xfrm>
          <a:off x="0" y="0"/>
          <a:ext cx="0" cy="0"/>
          <a:chOff x="0" y="0"/>
          <a:chExt cx="0" cy="0"/>
        </a:xfrm>
      </p:grpSpPr>
      <p:sp>
        <p:nvSpPr>
          <p:cNvPr id="916" name="Google Shape;916;p128"/>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CFFF"/>
              </a:buClr>
              <a:buSzPts val="6000"/>
              <a:buNone/>
              <a:defRPr b="1" sz="6000">
                <a:solidFill>
                  <a:srgbClr val="00CFFF"/>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917" name="Google Shape;917;p128"/>
          <p:cNvSpPr txBox="1"/>
          <p:nvPr>
            <p:ph idx="1" type="body"/>
          </p:nvPr>
        </p:nvSpPr>
        <p:spPr>
          <a:xfrm>
            <a:off x="737118" y="3585136"/>
            <a:ext cx="2258100" cy="13326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Char char="●"/>
              <a:defRPr sz="1000">
                <a:solidFill>
                  <a:srgbClr val="FFFFFF"/>
                </a:solidFill>
              </a:defRPr>
            </a:lvl1pPr>
            <a:lvl2pPr indent="-292100" lvl="1" marL="914400" rtl="0">
              <a:spcBef>
                <a:spcPts val="1600"/>
              </a:spcBef>
              <a:spcAft>
                <a:spcPts val="0"/>
              </a:spcAft>
              <a:buClr>
                <a:srgbClr val="FFFFFF"/>
              </a:buClr>
              <a:buSzPts val="1000"/>
              <a:buChar char="○"/>
              <a:defRPr sz="1000">
                <a:solidFill>
                  <a:srgbClr val="FFFFFF"/>
                </a:solidFill>
              </a:defRPr>
            </a:lvl2pPr>
            <a:lvl3pPr indent="-292100" lvl="2" marL="1371600" rtl="0">
              <a:spcBef>
                <a:spcPts val="1600"/>
              </a:spcBef>
              <a:spcAft>
                <a:spcPts val="0"/>
              </a:spcAft>
              <a:buClr>
                <a:srgbClr val="FFFFFF"/>
              </a:buClr>
              <a:buSzPts val="1000"/>
              <a:buChar char="■"/>
              <a:defRPr sz="1000">
                <a:solidFill>
                  <a:srgbClr val="FFFFFF"/>
                </a:solidFill>
              </a:defRPr>
            </a:lvl3pPr>
            <a:lvl4pPr indent="-292100" lvl="3" marL="1828800" rtl="0">
              <a:spcBef>
                <a:spcPts val="1600"/>
              </a:spcBef>
              <a:spcAft>
                <a:spcPts val="0"/>
              </a:spcAft>
              <a:buClr>
                <a:srgbClr val="FFFFFF"/>
              </a:buClr>
              <a:buSzPts val="1000"/>
              <a:buChar char="●"/>
              <a:defRPr sz="1000">
                <a:solidFill>
                  <a:srgbClr val="FFFFFF"/>
                </a:solidFill>
              </a:defRPr>
            </a:lvl4pPr>
            <a:lvl5pPr indent="-292100" lvl="4" marL="2286000" rtl="0">
              <a:spcBef>
                <a:spcPts val="1600"/>
              </a:spcBef>
              <a:spcAft>
                <a:spcPts val="0"/>
              </a:spcAft>
              <a:buClr>
                <a:srgbClr val="FFFFFF"/>
              </a:buClr>
              <a:buSzPts val="1000"/>
              <a:buChar char="○"/>
              <a:defRPr>
                <a:solidFill>
                  <a:srgbClr val="FFFFFF"/>
                </a:solidFill>
              </a:defRPr>
            </a:lvl5pPr>
            <a:lvl6pPr indent="-292100" lvl="5" marL="2743200" rtl="0">
              <a:spcBef>
                <a:spcPts val="1600"/>
              </a:spcBef>
              <a:spcAft>
                <a:spcPts val="0"/>
              </a:spcAft>
              <a:buClr>
                <a:srgbClr val="FFFFFF"/>
              </a:buClr>
              <a:buSzPts val="1000"/>
              <a:buChar char="■"/>
              <a:defRPr sz="1000">
                <a:solidFill>
                  <a:srgbClr val="FFFFFF"/>
                </a:solidFill>
              </a:defRPr>
            </a:lvl6pPr>
            <a:lvl7pPr indent="-292100" lvl="6" marL="3200400" rtl="0">
              <a:spcBef>
                <a:spcPts val="1600"/>
              </a:spcBef>
              <a:spcAft>
                <a:spcPts val="0"/>
              </a:spcAft>
              <a:buClr>
                <a:srgbClr val="FFFFFF"/>
              </a:buClr>
              <a:buSzPts val="1000"/>
              <a:buChar char="●"/>
              <a:defRPr sz="1000">
                <a:solidFill>
                  <a:srgbClr val="FFFFFF"/>
                </a:solidFill>
              </a:defRPr>
            </a:lvl7pPr>
            <a:lvl8pPr indent="-292100" lvl="7" marL="3657600" rtl="0">
              <a:spcBef>
                <a:spcPts val="1600"/>
              </a:spcBef>
              <a:spcAft>
                <a:spcPts val="0"/>
              </a:spcAft>
              <a:buClr>
                <a:srgbClr val="FFFFFF"/>
              </a:buClr>
              <a:buSzPts val="1000"/>
              <a:buChar char="○"/>
              <a:defRPr sz="1000">
                <a:solidFill>
                  <a:srgbClr val="FFFFFF"/>
                </a:solidFill>
              </a:defRPr>
            </a:lvl8pPr>
            <a:lvl9pPr indent="-292100" lvl="8" marL="4114800" rtl="0">
              <a:spcBef>
                <a:spcPts val="1600"/>
              </a:spcBef>
              <a:spcAft>
                <a:spcPts val="1600"/>
              </a:spcAft>
              <a:buClr>
                <a:srgbClr val="FFFFFF"/>
              </a:buClr>
              <a:buSzPts val="1000"/>
              <a:buChar char="■"/>
              <a:defRPr sz="1000">
                <a:solidFill>
                  <a:srgbClr val="FFFFFF"/>
                </a:solidFill>
              </a:defRPr>
            </a:lvl9pPr>
          </a:lstStyle>
          <a:p/>
        </p:txBody>
      </p:sp>
      <p:pic>
        <p:nvPicPr>
          <p:cNvPr id="918" name="Google Shape;918;p128"/>
          <p:cNvPicPr preferRelativeResize="0"/>
          <p:nvPr/>
        </p:nvPicPr>
        <p:blipFill>
          <a:blip r:embed="rId2">
            <a:alphaModFix/>
          </a:blip>
          <a:stretch>
            <a:fillRect/>
          </a:stretch>
        </p:blipFill>
        <p:spPr>
          <a:xfrm>
            <a:off x="825504" y="4566350"/>
            <a:ext cx="201375" cy="2013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1">
    <p:spTree>
      <p:nvGrpSpPr>
        <p:cNvPr id="919" name="Shape 919"/>
        <p:cNvGrpSpPr/>
        <p:nvPr/>
      </p:nvGrpSpPr>
      <p:grpSpPr>
        <a:xfrm>
          <a:off x="0" y="0"/>
          <a:ext cx="0" cy="0"/>
          <a:chOff x="0" y="0"/>
          <a:chExt cx="0" cy="0"/>
        </a:xfrm>
      </p:grpSpPr>
      <p:sp>
        <p:nvSpPr>
          <p:cNvPr id="920" name="Google Shape;920;p1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21" name="Google Shape;921;p129"/>
          <p:cNvSpPr txBox="1"/>
          <p:nvPr/>
        </p:nvSpPr>
        <p:spPr>
          <a:xfrm>
            <a:off x="712850" y="289400"/>
            <a:ext cx="8212200" cy="84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rgbClr val="046B99"/>
                </a:solidFill>
                <a:latin typeface="Helvetica Neue"/>
                <a:ea typeface="Helvetica Neue"/>
                <a:cs typeface="Helvetica Neue"/>
                <a:sym typeface="Helvetica Neue"/>
              </a:rPr>
              <a:t>Icons to use in presentations</a:t>
            </a:r>
            <a:endParaRPr b="1" sz="2800">
              <a:solidFill>
                <a:srgbClr val="046B99"/>
              </a:solidFill>
              <a:latin typeface="Helvetica Neue"/>
              <a:ea typeface="Helvetica Neue"/>
              <a:cs typeface="Helvetica Neue"/>
              <a:sym typeface="Helvetica Neue"/>
            </a:endParaRPr>
          </a:p>
          <a:p>
            <a:pPr indent="0" lvl="0" marL="0" rtl="0" algn="l">
              <a:spcBef>
                <a:spcPts val="0"/>
              </a:spcBef>
              <a:spcAft>
                <a:spcPts val="0"/>
              </a:spcAft>
              <a:buNone/>
            </a:pPr>
            <a:r>
              <a:rPr b="0" lang="en" sz="1800">
                <a:solidFill>
                  <a:srgbClr val="046B99"/>
                </a:solidFill>
                <a:latin typeface="Helvetica Neue"/>
                <a:ea typeface="Helvetica Neue"/>
                <a:cs typeface="Helvetica Neue"/>
                <a:sym typeface="Helvetica Neue"/>
              </a:rPr>
              <a:t>Copy </a:t>
            </a:r>
            <a:r>
              <a:rPr lang="en" sz="1800">
                <a:solidFill>
                  <a:srgbClr val="046B99"/>
                </a:solidFill>
                <a:latin typeface="Helvetica Neue"/>
                <a:ea typeface="Helvetica Neue"/>
                <a:cs typeface="Helvetica Neue"/>
                <a:sym typeface="Helvetica Neue"/>
              </a:rPr>
              <a:t>icons </a:t>
            </a:r>
            <a:r>
              <a:rPr b="0" lang="en" sz="1800">
                <a:solidFill>
                  <a:srgbClr val="046B99"/>
                </a:solidFill>
                <a:latin typeface="Helvetica Neue"/>
                <a:ea typeface="Helvetica Neue"/>
                <a:cs typeface="Helvetica Neue"/>
                <a:sym typeface="Helvetica Neue"/>
              </a:rPr>
              <a:t>from master </a:t>
            </a:r>
            <a:r>
              <a:rPr lang="en" sz="1800">
                <a:solidFill>
                  <a:srgbClr val="046B99"/>
                </a:solidFill>
                <a:latin typeface="Helvetica Neue"/>
                <a:ea typeface="Helvetica Neue"/>
                <a:cs typeface="Helvetica Neue"/>
                <a:sym typeface="Helvetica Neue"/>
              </a:rPr>
              <a:t>slide</a:t>
            </a:r>
            <a:r>
              <a:rPr b="0" lang="en" sz="1800">
                <a:solidFill>
                  <a:srgbClr val="046B99"/>
                </a:solidFill>
                <a:latin typeface="Helvetica Neue"/>
                <a:ea typeface="Helvetica Neue"/>
                <a:cs typeface="Helvetica Neue"/>
                <a:sym typeface="Helvetica Neue"/>
              </a:rPr>
              <a:t> </a:t>
            </a:r>
            <a:r>
              <a:rPr lang="en" sz="1800">
                <a:solidFill>
                  <a:srgbClr val="046B99"/>
                </a:solidFill>
                <a:latin typeface="Helvetica Neue"/>
                <a:ea typeface="Helvetica Neue"/>
                <a:cs typeface="Helvetica Neue"/>
                <a:sym typeface="Helvetica Neue"/>
              </a:rPr>
              <a:t>for use in your presentation (Slide&gt;Edit master) </a:t>
            </a:r>
            <a:endParaRPr b="0" sz="1800">
              <a:solidFill>
                <a:srgbClr val="046B99"/>
              </a:solidFill>
              <a:latin typeface="Helvetica Neue"/>
              <a:ea typeface="Helvetica Neue"/>
              <a:cs typeface="Helvetica Neue"/>
              <a:sym typeface="Helvetica Neue"/>
            </a:endParaRPr>
          </a:p>
        </p:txBody>
      </p:sp>
      <p:pic>
        <p:nvPicPr>
          <p:cNvPr descr="thin-0001_compose_write_pencil_new.png" id="922" name="Google Shape;922;p129"/>
          <p:cNvPicPr preferRelativeResize="0"/>
          <p:nvPr/>
        </p:nvPicPr>
        <p:blipFill>
          <a:blip r:embed="rId2">
            <a:alphaModFix/>
          </a:blip>
          <a:stretch>
            <a:fillRect/>
          </a:stretch>
        </p:blipFill>
        <p:spPr>
          <a:xfrm>
            <a:off x="548333" y="1261225"/>
            <a:ext cx="548700" cy="548700"/>
          </a:xfrm>
          <a:prstGeom prst="rect">
            <a:avLst/>
          </a:prstGeom>
          <a:noFill/>
          <a:ln>
            <a:noFill/>
          </a:ln>
        </p:spPr>
      </p:pic>
      <p:pic>
        <p:nvPicPr>
          <p:cNvPr descr="thin-0019_mobile_iphone.png" id="923" name="Google Shape;923;p129"/>
          <p:cNvPicPr preferRelativeResize="0"/>
          <p:nvPr/>
        </p:nvPicPr>
        <p:blipFill>
          <a:blip r:embed="rId3">
            <a:alphaModFix/>
          </a:blip>
          <a:stretch>
            <a:fillRect/>
          </a:stretch>
        </p:blipFill>
        <p:spPr>
          <a:xfrm>
            <a:off x="1433281" y="1268638"/>
            <a:ext cx="628450" cy="628450"/>
          </a:xfrm>
          <a:prstGeom prst="rect">
            <a:avLst/>
          </a:prstGeom>
          <a:noFill/>
          <a:ln>
            <a:noFill/>
          </a:ln>
        </p:spPr>
      </p:pic>
      <p:pic>
        <p:nvPicPr>
          <p:cNvPr descr="thin-0020_ipad_reading_mobile.png" id="924" name="Google Shape;924;p129"/>
          <p:cNvPicPr preferRelativeResize="0"/>
          <p:nvPr/>
        </p:nvPicPr>
        <p:blipFill/>
        <p:spPr>
          <a:xfrm>
            <a:off x="2290075" y="1268648"/>
            <a:ext cx="654825" cy="654827"/>
          </a:xfrm>
          <a:prstGeom prst="rect">
            <a:avLst/>
          </a:prstGeom>
          <a:noFill/>
          <a:ln>
            <a:noFill/>
          </a:ln>
        </p:spPr>
      </p:pic>
      <p:pic>
        <p:nvPicPr>
          <p:cNvPr descr="thin-0021_calendar_month_day_planner.png" id="925" name="Google Shape;925;p129"/>
          <p:cNvPicPr preferRelativeResize="0"/>
          <p:nvPr/>
        </p:nvPicPr>
        <p:blipFill>
          <a:blip r:embed="rId4">
            <a:alphaModFix/>
          </a:blip>
          <a:stretch>
            <a:fillRect/>
          </a:stretch>
        </p:blipFill>
        <p:spPr>
          <a:xfrm>
            <a:off x="5991950" y="2083073"/>
            <a:ext cx="654825" cy="654827"/>
          </a:xfrm>
          <a:prstGeom prst="rect">
            <a:avLst/>
          </a:prstGeom>
          <a:noFill/>
          <a:ln>
            <a:noFill/>
          </a:ln>
        </p:spPr>
      </p:pic>
      <p:pic>
        <p:nvPicPr>
          <p:cNvPr descr="thin-0027_stopwatch_timer_running_time.png" id="926" name="Google Shape;926;p129"/>
          <p:cNvPicPr preferRelativeResize="0"/>
          <p:nvPr/>
        </p:nvPicPr>
        <p:blipFill>
          <a:blip r:embed="rId5">
            <a:alphaModFix/>
          </a:blip>
          <a:stretch>
            <a:fillRect/>
          </a:stretch>
        </p:blipFill>
        <p:spPr>
          <a:xfrm>
            <a:off x="6801875" y="2083073"/>
            <a:ext cx="654825" cy="654827"/>
          </a:xfrm>
          <a:prstGeom prst="rect">
            <a:avLst/>
          </a:prstGeom>
          <a:noFill/>
          <a:ln>
            <a:noFill/>
          </a:ln>
        </p:spPr>
      </p:pic>
      <p:pic>
        <p:nvPicPr>
          <p:cNvPr descr="thin-0032_flag.png" id="927" name="Google Shape;927;p129"/>
          <p:cNvPicPr preferRelativeResize="0"/>
          <p:nvPr/>
        </p:nvPicPr>
        <p:blipFill>
          <a:blip r:embed="rId6">
            <a:alphaModFix/>
          </a:blip>
          <a:stretch>
            <a:fillRect/>
          </a:stretch>
        </p:blipFill>
        <p:spPr>
          <a:xfrm>
            <a:off x="7958802" y="2058426"/>
            <a:ext cx="654825" cy="654827"/>
          </a:xfrm>
          <a:prstGeom prst="rect">
            <a:avLst/>
          </a:prstGeom>
          <a:noFill/>
          <a:ln>
            <a:noFill/>
          </a:ln>
        </p:spPr>
      </p:pic>
      <p:pic>
        <p:nvPicPr>
          <p:cNvPr descr="thin-0033_search_find_zoom.png" id="928" name="Google Shape;928;p129"/>
          <p:cNvPicPr preferRelativeResize="0"/>
          <p:nvPr/>
        </p:nvPicPr>
        <p:blipFill>
          <a:blip r:embed="rId7">
            <a:alphaModFix/>
          </a:blip>
          <a:stretch>
            <a:fillRect/>
          </a:stretch>
        </p:blipFill>
        <p:spPr>
          <a:xfrm>
            <a:off x="8002477" y="1322776"/>
            <a:ext cx="654825" cy="654827"/>
          </a:xfrm>
          <a:prstGeom prst="rect">
            <a:avLst/>
          </a:prstGeom>
          <a:noFill/>
          <a:ln>
            <a:noFill/>
          </a:ln>
        </p:spPr>
      </p:pic>
      <p:pic>
        <p:nvPicPr>
          <p:cNvPr descr="thin-0042_attachment.png" id="929" name="Google Shape;929;p129"/>
          <p:cNvPicPr preferRelativeResize="0"/>
          <p:nvPr/>
        </p:nvPicPr>
        <p:blipFill>
          <a:blip r:embed="rId8">
            <a:alphaModFix/>
          </a:blip>
          <a:stretch>
            <a:fillRect/>
          </a:stretch>
        </p:blipFill>
        <p:spPr>
          <a:xfrm>
            <a:off x="6991050" y="1255461"/>
            <a:ext cx="654825" cy="654827"/>
          </a:xfrm>
          <a:prstGeom prst="rect">
            <a:avLst/>
          </a:prstGeom>
          <a:noFill/>
          <a:ln>
            <a:noFill/>
          </a:ln>
        </p:spPr>
      </p:pic>
      <p:pic>
        <p:nvPicPr>
          <p:cNvPr descr="thin-0052_settings_gears_preferences_gearbox.png" id="930" name="Google Shape;930;p129"/>
          <p:cNvPicPr preferRelativeResize="0"/>
          <p:nvPr/>
        </p:nvPicPr>
        <p:blipFill>
          <a:blip r:embed="rId9">
            <a:alphaModFix/>
          </a:blip>
          <a:stretch>
            <a:fillRect/>
          </a:stretch>
        </p:blipFill>
        <p:spPr>
          <a:xfrm>
            <a:off x="6204100" y="1308523"/>
            <a:ext cx="654825" cy="654827"/>
          </a:xfrm>
          <a:prstGeom prst="rect">
            <a:avLst/>
          </a:prstGeom>
          <a:noFill/>
          <a:ln>
            <a:noFill/>
          </a:ln>
        </p:spPr>
      </p:pic>
      <p:pic>
        <p:nvPicPr>
          <p:cNvPr descr="thin-0055_settings_tools_configuration_preferences.png" id="931" name="Google Shape;931;p129"/>
          <p:cNvPicPr preferRelativeResize="0"/>
          <p:nvPr/>
        </p:nvPicPr>
        <p:blipFill>
          <a:blip r:embed="rId10">
            <a:alphaModFix/>
          </a:blip>
          <a:stretch>
            <a:fillRect/>
          </a:stretch>
        </p:blipFill>
        <p:spPr>
          <a:xfrm>
            <a:off x="5501225" y="1255461"/>
            <a:ext cx="654825" cy="654827"/>
          </a:xfrm>
          <a:prstGeom prst="rect">
            <a:avLst/>
          </a:prstGeom>
          <a:noFill/>
          <a:ln>
            <a:noFill/>
          </a:ln>
        </p:spPr>
      </p:pic>
      <p:pic>
        <p:nvPicPr>
          <p:cNvPr descr="thin-0070_paper_role.png" id="932" name="Google Shape;932;p129"/>
          <p:cNvPicPr preferRelativeResize="0"/>
          <p:nvPr/>
        </p:nvPicPr>
        <p:blipFill>
          <a:blip r:embed="rId11">
            <a:alphaModFix/>
          </a:blip>
          <a:stretch>
            <a:fillRect/>
          </a:stretch>
        </p:blipFill>
        <p:spPr>
          <a:xfrm>
            <a:off x="4736400" y="1255461"/>
            <a:ext cx="654825" cy="654827"/>
          </a:xfrm>
          <a:prstGeom prst="rect">
            <a:avLst/>
          </a:prstGeom>
          <a:noFill/>
          <a:ln>
            <a:noFill/>
          </a:ln>
        </p:spPr>
      </p:pic>
      <p:pic>
        <p:nvPicPr>
          <p:cNvPr descr="thin-0100_to_do_list_reminder_done.png" id="933" name="Google Shape;933;p129"/>
          <p:cNvPicPr preferRelativeResize="0"/>
          <p:nvPr/>
        </p:nvPicPr>
        <p:blipFill>
          <a:blip r:embed="rId12">
            <a:alphaModFix/>
          </a:blip>
          <a:stretch>
            <a:fillRect/>
          </a:stretch>
        </p:blipFill>
        <p:spPr>
          <a:xfrm>
            <a:off x="3899075" y="1202398"/>
            <a:ext cx="654825" cy="654827"/>
          </a:xfrm>
          <a:prstGeom prst="rect">
            <a:avLst/>
          </a:prstGeom>
          <a:noFill/>
          <a:ln>
            <a:noFill/>
          </a:ln>
        </p:spPr>
      </p:pic>
      <p:pic>
        <p:nvPicPr>
          <p:cNvPr descr="thin-0128_upload_load_share.png" id="934" name="Google Shape;934;p129"/>
          <p:cNvPicPr preferRelativeResize="0"/>
          <p:nvPr/>
        </p:nvPicPr>
        <p:blipFill>
          <a:blip r:embed="rId13">
            <a:alphaModFix/>
          </a:blip>
          <a:stretch>
            <a:fillRect/>
          </a:stretch>
        </p:blipFill>
        <p:spPr>
          <a:xfrm>
            <a:off x="3123950" y="1184088"/>
            <a:ext cx="654825" cy="654827"/>
          </a:xfrm>
          <a:prstGeom prst="rect">
            <a:avLst/>
          </a:prstGeom>
          <a:noFill/>
          <a:ln>
            <a:noFill/>
          </a:ln>
        </p:spPr>
      </p:pic>
      <p:pic>
        <p:nvPicPr>
          <p:cNvPr descr="thin-0143_rotate_clockwise.png" id="935" name="Google Shape;935;p129"/>
          <p:cNvPicPr preferRelativeResize="0"/>
          <p:nvPr/>
        </p:nvPicPr>
        <p:blipFill>
          <a:blip r:embed="rId14">
            <a:alphaModFix/>
          </a:blip>
          <a:stretch>
            <a:fillRect/>
          </a:stretch>
        </p:blipFill>
        <p:spPr>
          <a:xfrm>
            <a:off x="5128600" y="2138363"/>
            <a:ext cx="599525" cy="599525"/>
          </a:xfrm>
          <a:prstGeom prst="rect">
            <a:avLst/>
          </a:prstGeom>
          <a:noFill/>
          <a:ln>
            <a:noFill/>
          </a:ln>
        </p:spPr>
      </p:pic>
      <p:pic>
        <p:nvPicPr>
          <p:cNvPr descr="thin-0153_delete_exit_remove_close.png" id="936" name="Google Shape;936;p129"/>
          <p:cNvPicPr preferRelativeResize="0"/>
          <p:nvPr/>
        </p:nvPicPr>
        <p:blipFill>
          <a:blip r:embed="rId15">
            <a:alphaModFix/>
          </a:blip>
          <a:stretch>
            <a:fillRect/>
          </a:stretch>
        </p:blipFill>
        <p:spPr>
          <a:xfrm>
            <a:off x="5126025" y="3077562"/>
            <a:ext cx="654825" cy="631300"/>
          </a:xfrm>
          <a:prstGeom prst="rect">
            <a:avLst/>
          </a:prstGeom>
          <a:noFill/>
          <a:ln>
            <a:noFill/>
          </a:ln>
        </p:spPr>
      </p:pic>
      <p:pic>
        <p:nvPicPr>
          <p:cNvPr descr="thin-0154_ok_successful_check.png" id="937" name="Google Shape;937;p129"/>
          <p:cNvPicPr preferRelativeResize="0"/>
          <p:nvPr/>
        </p:nvPicPr>
        <p:blipFill>
          <a:blip r:embed="rId16">
            <a:alphaModFix/>
          </a:blip>
          <a:stretch>
            <a:fillRect/>
          </a:stretch>
        </p:blipFill>
        <p:spPr>
          <a:xfrm>
            <a:off x="6020663" y="3048649"/>
            <a:ext cx="654825" cy="631300"/>
          </a:xfrm>
          <a:prstGeom prst="rect">
            <a:avLst/>
          </a:prstGeom>
          <a:noFill/>
          <a:ln>
            <a:noFill/>
          </a:ln>
        </p:spPr>
      </p:pic>
      <p:pic>
        <p:nvPicPr>
          <p:cNvPr descr="thin-0207_list_checkbox_todo_done.png" id="938" name="Google Shape;938;p129"/>
          <p:cNvPicPr preferRelativeResize="0"/>
          <p:nvPr/>
        </p:nvPicPr>
        <p:blipFill>
          <a:blip r:embed="rId17">
            <a:alphaModFix/>
          </a:blip>
          <a:stretch>
            <a:fillRect/>
          </a:stretch>
        </p:blipFill>
        <p:spPr>
          <a:xfrm>
            <a:off x="6991050" y="3063099"/>
            <a:ext cx="654825" cy="631300"/>
          </a:xfrm>
          <a:prstGeom prst="rect">
            <a:avLst/>
          </a:prstGeom>
          <a:noFill/>
          <a:ln>
            <a:noFill/>
          </a:ln>
        </p:spPr>
      </p:pic>
      <p:pic>
        <p:nvPicPr>
          <p:cNvPr descr="thin-0281_chat_message_discussion_bubble_reply_conversation.png" id="939" name="Google Shape;939;p129"/>
          <p:cNvPicPr preferRelativeResize="0"/>
          <p:nvPr/>
        </p:nvPicPr>
        <p:blipFill>
          <a:blip r:embed="rId18">
            <a:alphaModFix/>
          </a:blip>
          <a:stretch>
            <a:fillRect/>
          </a:stretch>
        </p:blipFill>
        <p:spPr>
          <a:xfrm>
            <a:off x="8002477" y="3118603"/>
            <a:ext cx="654825" cy="631300"/>
          </a:xfrm>
          <a:prstGeom prst="rect">
            <a:avLst/>
          </a:prstGeom>
          <a:noFill/>
          <a:ln>
            <a:noFill/>
          </a:ln>
        </p:spPr>
      </p:pic>
      <p:pic>
        <p:nvPicPr>
          <p:cNvPr descr="thin-0310_support_help_talk_call.png" id="940" name="Google Shape;940;p129"/>
          <p:cNvPicPr preferRelativeResize="0"/>
          <p:nvPr/>
        </p:nvPicPr>
        <p:blipFill>
          <a:blip r:embed="rId19">
            <a:alphaModFix/>
          </a:blip>
          <a:stretch>
            <a:fillRect/>
          </a:stretch>
        </p:blipFill>
        <p:spPr>
          <a:xfrm>
            <a:off x="3329075" y="2957987"/>
            <a:ext cx="654825" cy="631300"/>
          </a:xfrm>
          <a:prstGeom prst="rect">
            <a:avLst/>
          </a:prstGeom>
          <a:noFill/>
          <a:ln>
            <a:noFill/>
          </a:ln>
        </p:spPr>
      </p:pic>
      <p:pic>
        <p:nvPicPr>
          <p:cNvPr descr="thin-0358_database_raid.png" id="941" name="Google Shape;941;p129"/>
          <p:cNvPicPr preferRelativeResize="0"/>
          <p:nvPr/>
        </p:nvPicPr>
        <p:blipFill>
          <a:blip r:embed="rId20">
            <a:alphaModFix/>
          </a:blip>
          <a:stretch>
            <a:fillRect/>
          </a:stretch>
        </p:blipFill>
        <p:spPr>
          <a:xfrm>
            <a:off x="5073300" y="3781904"/>
            <a:ext cx="654825" cy="631300"/>
          </a:xfrm>
          <a:prstGeom prst="rect">
            <a:avLst/>
          </a:prstGeom>
          <a:noFill/>
          <a:ln>
            <a:noFill/>
          </a:ln>
        </p:spPr>
      </p:pic>
      <p:pic>
        <p:nvPicPr>
          <p:cNvPr descr="thin-0383_graph_columns_growth_statistics.png" id="942" name="Google Shape;942;p129"/>
          <p:cNvPicPr preferRelativeResize="0"/>
          <p:nvPr/>
        </p:nvPicPr>
        <p:blipFill>
          <a:blip r:embed="rId21">
            <a:alphaModFix/>
          </a:blip>
          <a:stretch>
            <a:fillRect/>
          </a:stretch>
        </p:blipFill>
        <p:spPr>
          <a:xfrm>
            <a:off x="3283863" y="3828304"/>
            <a:ext cx="654825" cy="631300"/>
          </a:xfrm>
          <a:prstGeom prst="rect">
            <a:avLst/>
          </a:prstGeom>
          <a:noFill/>
          <a:ln>
            <a:noFill/>
          </a:ln>
        </p:spPr>
      </p:pic>
      <p:pic>
        <p:nvPicPr>
          <p:cNvPr descr="thin-0384_graph_columns_drop_statistics.png" id="943" name="Google Shape;943;p129"/>
          <p:cNvPicPr preferRelativeResize="0"/>
          <p:nvPr/>
        </p:nvPicPr>
        <p:blipFill>
          <a:blip r:embed="rId22">
            <a:alphaModFix/>
          </a:blip>
          <a:stretch>
            <a:fillRect/>
          </a:stretch>
        </p:blipFill>
        <p:spPr>
          <a:xfrm>
            <a:off x="4189063" y="3799854"/>
            <a:ext cx="654825" cy="631300"/>
          </a:xfrm>
          <a:prstGeom prst="rect">
            <a:avLst/>
          </a:prstGeom>
          <a:noFill/>
          <a:ln>
            <a:noFill/>
          </a:ln>
        </p:spPr>
      </p:pic>
      <p:pic>
        <p:nvPicPr>
          <p:cNvPr descr="thin-0550_attention_error_alert_caution.png" id="944" name="Google Shape;944;p129"/>
          <p:cNvPicPr preferRelativeResize="0"/>
          <p:nvPr/>
        </p:nvPicPr>
        <p:blipFill>
          <a:blip r:embed="rId23">
            <a:alphaModFix/>
          </a:blip>
          <a:stretch>
            <a:fillRect/>
          </a:stretch>
        </p:blipFill>
        <p:spPr>
          <a:xfrm>
            <a:off x="2402600" y="3764704"/>
            <a:ext cx="654825" cy="631300"/>
          </a:xfrm>
          <a:prstGeom prst="rect">
            <a:avLst/>
          </a:prstGeom>
          <a:noFill/>
          <a:ln>
            <a:noFill/>
          </a:ln>
        </p:spPr>
      </p:pic>
      <p:pic>
        <p:nvPicPr>
          <p:cNvPr descr="thin-0661_like_thumb_up_vote.png" id="945" name="Google Shape;945;p129"/>
          <p:cNvPicPr preferRelativeResize="0"/>
          <p:nvPr/>
        </p:nvPicPr>
        <p:blipFill>
          <a:blip r:embed="rId24">
            <a:alphaModFix/>
          </a:blip>
          <a:stretch>
            <a:fillRect/>
          </a:stretch>
        </p:blipFill>
        <p:spPr>
          <a:xfrm>
            <a:off x="454058" y="3703079"/>
            <a:ext cx="654825" cy="631300"/>
          </a:xfrm>
          <a:prstGeom prst="rect">
            <a:avLst/>
          </a:prstGeom>
          <a:noFill/>
          <a:ln>
            <a:noFill/>
          </a:ln>
        </p:spPr>
      </p:pic>
      <p:pic>
        <p:nvPicPr>
          <p:cNvPr descr="thin-0662_dislike_thumb_down_vote.png" id="946" name="Google Shape;946;p129"/>
          <p:cNvPicPr preferRelativeResize="0"/>
          <p:nvPr/>
        </p:nvPicPr>
        <p:blipFill>
          <a:blip r:embed="rId25">
            <a:alphaModFix/>
          </a:blip>
          <a:stretch>
            <a:fillRect/>
          </a:stretch>
        </p:blipFill>
        <p:spPr>
          <a:xfrm>
            <a:off x="1445131" y="3764704"/>
            <a:ext cx="654825" cy="631300"/>
          </a:xfrm>
          <a:prstGeom prst="rect">
            <a:avLst/>
          </a:prstGeom>
          <a:noFill/>
          <a:ln>
            <a:noFill/>
          </a:ln>
        </p:spPr>
      </p:pic>
      <p:pic>
        <p:nvPicPr>
          <p:cNvPr descr="thin-0699_user_profile_avatar_man_male.png" id="947" name="Google Shape;947;p129"/>
          <p:cNvPicPr preferRelativeResize="0"/>
          <p:nvPr/>
        </p:nvPicPr>
        <p:blipFill>
          <a:blip r:embed="rId26">
            <a:alphaModFix/>
          </a:blip>
          <a:stretch>
            <a:fillRect/>
          </a:stretch>
        </p:blipFill>
        <p:spPr>
          <a:xfrm>
            <a:off x="2402600" y="2957974"/>
            <a:ext cx="654825" cy="631300"/>
          </a:xfrm>
          <a:prstGeom prst="rect">
            <a:avLst/>
          </a:prstGeom>
          <a:noFill/>
          <a:ln>
            <a:noFill/>
          </a:ln>
        </p:spPr>
      </p:pic>
      <p:pic>
        <p:nvPicPr>
          <p:cNvPr descr="thin-0700_user_profile_avatar_woman_female.png" id="948" name="Google Shape;948;p129"/>
          <p:cNvPicPr preferRelativeResize="0"/>
          <p:nvPr/>
        </p:nvPicPr>
        <p:blipFill>
          <a:blip r:embed="rId27">
            <a:alphaModFix/>
          </a:blip>
          <a:stretch>
            <a:fillRect/>
          </a:stretch>
        </p:blipFill>
        <p:spPr>
          <a:xfrm>
            <a:off x="1433281" y="2957974"/>
            <a:ext cx="654825" cy="631300"/>
          </a:xfrm>
          <a:prstGeom prst="rect">
            <a:avLst/>
          </a:prstGeom>
          <a:noFill/>
          <a:ln>
            <a:noFill/>
          </a:ln>
        </p:spPr>
      </p:pic>
      <p:pic>
        <p:nvPicPr>
          <p:cNvPr descr="thin-0704_users_profile_group_couple_man_woman.png" id="949" name="Google Shape;949;p129"/>
          <p:cNvPicPr preferRelativeResize="0"/>
          <p:nvPr/>
        </p:nvPicPr>
        <p:blipFill>
          <a:blip r:embed="rId28">
            <a:alphaModFix/>
          </a:blip>
          <a:stretch>
            <a:fillRect/>
          </a:stretch>
        </p:blipFill>
        <p:spPr>
          <a:xfrm>
            <a:off x="407408" y="2957974"/>
            <a:ext cx="654825" cy="631300"/>
          </a:xfrm>
          <a:prstGeom prst="rect">
            <a:avLst/>
          </a:prstGeom>
          <a:noFill/>
          <a:ln>
            <a:noFill/>
          </a:ln>
        </p:spPr>
      </p:pic>
      <p:pic>
        <p:nvPicPr>
          <p:cNvPr descr="thin-0709_user_profile_avatar_man_male.png" id="950" name="Google Shape;950;p129"/>
          <p:cNvPicPr preferRelativeResize="0"/>
          <p:nvPr/>
        </p:nvPicPr>
        <p:blipFill>
          <a:blip r:embed="rId29">
            <a:alphaModFix/>
          </a:blip>
          <a:stretch>
            <a:fillRect/>
          </a:stretch>
        </p:blipFill>
        <p:spPr>
          <a:xfrm>
            <a:off x="3244250" y="2083074"/>
            <a:ext cx="654825" cy="631301"/>
          </a:xfrm>
          <a:prstGeom prst="rect">
            <a:avLst/>
          </a:prstGeom>
          <a:noFill/>
          <a:ln>
            <a:noFill/>
          </a:ln>
        </p:spPr>
      </p:pic>
      <p:pic>
        <p:nvPicPr>
          <p:cNvPr descr="thin-0710_business_tie_user_profile_avatar_man_male.png" id="951" name="Google Shape;951;p129"/>
          <p:cNvPicPr preferRelativeResize="0"/>
          <p:nvPr/>
        </p:nvPicPr>
        <p:blipFill>
          <a:blip r:embed="rId30">
            <a:alphaModFix/>
          </a:blip>
          <a:stretch>
            <a:fillRect/>
          </a:stretch>
        </p:blipFill>
        <p:spPr>
          <a:xfrm>
            <a:off x="2402600" y="2083074"/>
            <a:ext cx="654825" cy="631301"/>
          </a:xfrm>
          <a:prstGeom prst="rect">
            <a:avLst/>
          </a:prstGeom>
          <a:noFill/>
          <a:ln>
            <a:noFill/>
          </a:ln>
        </p:spPr>
      </p:pic>
      <p:pic>
        <p:nvPicPr>
          <p:cNvPr descr="thin-0711_young_boy_user_profile_avatar_man_male.png" id="952" name="Google Shape;952;p129"/>
          <p:cNvPicPr preferRelativeResize="0"/>
          <p:nvPr/>
        </p:nvPicPr>
        <p:blipFill>
          <a:blip r:embed="rId31">
            <a:alphaModFix/>
          </a:blip>
          <a:stretch>
            <a:fillRect/>
          </a:stretch>
        </p:blipFill>
        <p:spPr>
          <a:xfrm>
            <a:off x="1426831" y="2083074"/>
            <a:ext cx="654825" cy="631301"/>
          </a:xfrm>
          <a:prstGeom prst="rect">
            <a:avLst/>
          </a:prstGeom>
          <a:noFill/>
          <a:ln>
            <a:noFill/>
          </a:ln>
        </p:spPr>
      </p:pic>
      <p:pic>
        <p:nvPicPr>
          <p:cNvPr descr="thin-0712_user_profile_avatar_girl_woman_female.png" id="953" name="Google Shape;953;p129"/>
          <p:cNvPicPr preferRelativeResize="0"/>
          <p:nvPr/>
        </p:nvPicPr>
        <p:blipFill>
          <a:blip r:embed="rId32">
            <a:alphaModFix/>
          </a:blip>
          <a:stretch>
            <a:fillRect/>
          </a:stretch>
        </p:blipFill>
        <p:spPr>
          <a:xfrm>
            <a:off x="407408" y="1992099"/>
            <a:ext cx="654825" cy="631301"/>
          </a:xfrm>
          <a:prstGeom prst="rect">
            <a:avLst/>
          </a:prstGeom>
          <a:noFill/>
          <a:ln>
            <a:noFill/>
          </a:ln>
        </p:spPr>
      </p:pic>
      <p:pic>
        <p:nvPicPr>
          <p:cNvPr id="954" name="Google Shape;954;p129"/>
          <p:cNvPicPr preferRelativeResize="0"/>
          <p:nvPr/>
        </p:nvPicPr>
        <p:blipFill>
          <a:blip r:embed="rId33">
            <a:alphaModFix/>
          </a:blip>
          <a:stretch>
            <a:fillRect/>
          </a:stretch>
        </p:blipFill>
        <p:spPr>
          <a:xfrm>
            <a:off x="5975550" y="3830230"/>
            <a:ext cx="761275" cy="761275"/>
          </a:xfrm>
          <a:prstGeom prst="rect">
            <a:avLst/>
          </a:prstGeom>
          <a:noFill/>
          <a:ln>
            <a:noFill/>
          </a:ln>
        </p:spPr>
      </p:pic>
      <p:pic>
        <p:nvPicPr>
          <p:cNvPr descr="thin-0766_weather_snow_flake_winter.png" id="955" name="Google Shape;955;p129"/>
          <p:cNvPicPr preferRelativeResize="0"/>
          <p:nvPr/>
        </p:nvPicPr>
        <p:blipFill>
          <a:blip r:embed="rId34">
            <a:alphaModFix/>
          </a:blip>
          <a:stretch>
            <a:fillRect/>
          </a:stretch>
        </p:blipFill>
        <p:spPr>
          <a:xfrm>
            <a:off x="4228838" y="3027163"/>
            <a:ext cx="654825" cy="654825"/>
          </a:xfrm>
          <a:prstGeom prst="rect">
            <a:avLst/>
          </a:prstGeom>
          <a:noFill/>
          <a:ln>
            <a:noFill/>
          </a:ln>
        </p:spPr>
      </p:pic>
      <p:pic>
        <p:nvPicPr>
          <p:cNvPr descr="thin-0719_group_users_circle.png" id="956" name="Google Shape;956;p129"/>
          <p:cNvPicPr preferRelativeResize="0"/>
          <p:nvPr/>
        </p:nvPicPr>
        <p:blipFill>
          <a:blip r:embed="rId35">
            <a:alphaModFix/>
          </a:blip>
          <a:stretch>
            <a:fillRect/>
          </a:stretch>
        </p:blipFill>
        <p:spPr>
          <a:xfrm>
            <a:off x="4209950" y="2065113"/>
            <a:ext cx="654825" cy="654825"/>
          </a:xfrm>
          <a:prstGeom prst="rect">
            <a:avLst/>
          </a:prstGeom>
          <a:noFill/>
          <a:ln>
            <a:noFill/>
          </a:ln>
        </p:spPr>
      </p:pic>
      <p:pic>
        <p:nvPicPr>
          <p:cNvPr descr="thin-0632_security_lock.png" id="957" name="Google Shape;957;p129"/>
          <p:cNvPicPr preferRelativeResize="0"/>
          <p:nvPr/>
        </p:nvPicPr>
        <p:blipFill>
          <a:blip r:embed="rId36">
            <a:alphaModFix/>
          </a:blip>
          <a:stretch>
            <a:fillRect/>
          </a:stretch>
        </p:blipFill>
        <p:spPr>
          <a:xfrm>
            <a:off x="8002477" y="3852958"/>
            <a:ext cx="654825" cy="654825"/>
          </a:xfrm>
          <a:prstGeom prst="rect">
            <a:avLst/>
          </a:prstGeom>
          <a:noFill/>
          <a:ln>
            <a:noFill/>
          </a:ln>
        </p:spPr>
      </p:pic>
      <p:pic>
        <p:nvPicPr>
          <p:cNvPr descr="thin-0540_map_path_navigation_location_treasure_hunt.png" id="958" name="Google Shape;958;p129"/>
          <p:cNvPicPr preferRelativeResize="0"/>
          <p:nvPr/>
        </p:nvPicPr>
        <p:blipFill>
          <a:blip r:embed="rId37">
            <a:alphaModFix/>
          </a:blip>
          <a:stretch>
            <a:fillRect/>
          </a:stretch>
        </p:blipFill>
        <p:spPr>
          <a:xfrm>
            <a:off x="6949813" y="3830230"/>
            <a:ext cx="654825" cy="654825"/>
          </a:xfrm>
          <a:prstGeom prst="rect">
            <a:avLst/>
          </a:prstGeom>
          <a:noFill/>
          <a:ln>
            <a:noFill/>
          </a:ln>
        </p:spPr>
      </p:pic>
      <p:sp>
        <p:nvSpPr>
          <p:cNvPr id="959" name="Google Shape;959;p129"/>
          <p:cNvSpPr txBox="1"/>
          <p:nvPr/>
        </p:nvSpPr>
        <p:spPr>
          <a:xfrm>
            <a:off x="712075" y="4620875"/>
            <a:ext cx="7098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For a preview of additional icons (including free social icons) available visit </a:t>
            </a:r>
            <a:r>
              <a:rPr lang="en" sz="1000" u="sng">
                <a:solidFill>
                  <a:srgbClr val="046B99"/>
                </a:solidFill>
                <a:latin typeface="Helvetica Neue"/>
                <a:ea typeface="Helvetica Neue"/>
                <a:cs typeface="Helvetica Neue"/>
                <a:sym typeface="Helvetica Neue"/>
                <a:hlinkClick r:id="rId38"/>
              </a:rPr>
              <a:t>https://picons.me</a:t>
            </a:r>
            <a:endParaRPr sz="1000">
              <a:solidFill>
                <a:srgbClr val="046B99"/>
              </a:solidFill>
              <a:latin typeface="Helvetica Neue"/>
              <a:ea typeface="Helvetica Neue"/>
              <a:cs typeface="Helvetica Neue"/>
              <a:sym typeface="Helvetica Neue"/>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1">
  <p:cSld name="CUSTOM_1_1">
    <p:spTree>
      <p:nvGrpSpPr>
        <p:cNvPr id="960" name="Shape 960"/>
        <p:cNvGrpSpPr/>
        <p:nvPr/>
      </p:nvGrpSpPr>
      <p:grpSpPr>
        <a:xfrm>
          <a:off x="0" y="0"/>
          <a:ext cx="0" cy="0"/>
          <a:chOff x="0" y="0"/>
          <a:chExt cx="0" cy="0"/>
        </a:xfrm>
      </p:grpSpPr>
      <p:sp>
        <p:nvSpPr>
          <p:cNvPr id="961" name="Google Shape;961;p130"/>
          <p:cNvSpPr txBox="1"/>
          <p:nvPr/>
        </p:nvSpPr>
        <p:spPr>
          <a:xfrm>
            <a:off x="712850" y="289402"/>
            <a:ext cx="7386600" cy="84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rgbClr val="046B99"/>
                </a:solidFill>
                <a:latin typeface="Helvetica Neue"/>
                <a:ea typeface="Helvetica Neue"/>
                <a:cs typeface="Helvetica Neue"/>
                <a:sym typeface="Helvetica Neue"/>
              </a:rPr>
              <a:t>18F Brand Colors</a:t>
            </a:r>
            <a:endParaRPr b="1" sz="2800">
              <a:solidFill>
                <a:srgbClr val="046B99"/>
              </a:solidFill>
              <a:latin typeface="Helvetica Neue"/>
              <a:ea typeface="Helvetica Neue"/>
              <a:cs typeface="Helvetica Neue"/>
              <a:sym typeface="Helvetica Neue"/>
            </a:endParaRPr>
          </a:p>
          <a:p>
            <a:pPr indent="0" lvl="0" marL="0" rtl="0" algn="l">
              <a:spcBef>
                <a:spcPts val="0"/>
              </a:spcBef>
              <a:spcAft>
                <a:spcPts val="0"/>
              </a:spcAft>
              <a:buNone/>
            </a:pPr>
            <a:r>
              <a:rPr lang="en" sz="1800">
                <a:solidFill>
                  <a:srgbClr val="046B99"/>
                </a:solidFill>
                <a:latin typeface="Helvetica Neue"/>
                <a:ea typeface="Helvetica Neue"/>
                <a:cs typeface="Helvetica Neue"/>
                <a:sym typeface="Helvetica Neue"/>
              </a:rPr>
              <a:t>Add these colors to your custom color swatches in Google</a:t>
            </a:r>
            <a:endParaRPr b="0" sz="1800">
              <a:solidFill>
                <a:srgbClr val="046B99"/>
              </a:solidFill>
              <a:latin typeface="Helvetica Neue"/>
              <a:ea typeface="Helvetica Neue"/>
              <a:cs typeface="Helvetica Neue"/>
              <a:sym typeface="Helvetica Neue"/>
            </a:endParaRPr>
          </a:p>
        </p:txBody>
      </p:sp>
      <p:sp>
        <p:nvSpPr>
          <p:cNvPr id="962" name="Google Shape;962;p130"/>
          <p:cNvSpPr txBox="1"/>
          <p:nvPr/>
        </p:nvSpPr>
        <p:spPr>
          <a:xfrm>
            <a:off x="712075" y="4620875"/>
            <a:ext cx="7098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Download color palettes for use with adobe and apple software here </a:t>
            </a:r>
            <a:r>
              <a:rPr lang="en" sz="1000" u="sng">
                <a:solidFill>
                  <a:srgbClr val="046B99"/>
                </a:solidFill>
                <a:latin typeface="Helvetica Neue"/>
                <a:ea typeface="Helvetica Neue"/>
                <a:cs typeface="Helvetica Neue"/>
                <a:sym typeface="Helvetica Neue"/>
                <a:hlinkClick r:id="rId2"/>
              </a:rPr>
              <a:t>https://pages-staging.18f.gov/brand/#colors</a:t>
            </a:r>
            <a:r>
              <a:rPr lang="en" sz="1000">
                <a:solidFill>
                  <a:srgbClr val="046B99"/>
                </a:solidFill>
                <a:latin typeface="Helvetica Neue"/>
                <a:ea typeface="Helvetica Neue"/>
                <a:cs typeface="Helvetica Neue"/>
                <a:sym typeface="Helvetica Neue"/>
              </a:rPr>
              <a:t> </a:t>
            </a:r>
            <a:endParaRPr sz="1000">
              <a:solidFill>
                <a:srgbClr val="046B99"/>
              </a:solidFill>
              <a:latin typeface="Helvetica Neue"/>
              <a:ea typeface="Helvetica Neue"/>
              <a:cs typeface="Helvetica Neue"/>
              <a:sym typeface="Helvetica Neue"/>
            </a:endParaRPr>
          </a:p>
        </p:txBody>
      </p:sp>
      <p:sp>
        <p:nvSpPr>
          <p:cNvPr id="963" name="Google Shape;963;p130"/>
          <p:cNvSpPr/>
          <p:nvPr/>
        </p:nvSpPr>
        <p:spPr>
          <a:xfrm>
            <a:off x="794975" y="1589940"/>
            <a:ext cx="808500" cy="808500"/>
          </a:xfrm>
          <a:prstGeom prst="rect">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30"/>
          <p:cNvSpPr/>
          <p:nvPr/>
        </p:nvSpPr>
        <p:spPr>
          <a:xfrm>
            <a:off x="1800575" y="1589940"/>
            <a:ext cx="808500" cy="808500"/>
          </a:xfrm>
          <a:prstGeom prst="rect">
            <a:avLst/>
          </a:prstGeom>
          <a:solidFill>
            <a:srgbClr val="B3E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30"/>
          <p:cNvSpPr/>
          <p:nvPr/>
        </p:nvSpPr>
        <p:spPr>
          <a:xfrm>
            <a:off x="2806175" y="1589940"/>
            <a:ext cx="808500" cy="808500"/>
          </a:xfrm>
          <a:prstGeom prst="rect">
            <a:avLst/>
          </a:prstGeom>
          <a:solidFill>
            <a:srgbClr val="00C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30"/>
          <p:cNvSpPr/>
          <p:nvPr/>
        </p:nvSpPr>
        <p:spPr>
          <a:xfrm>
            <a:off x="3811775" y="1589940"/>
            <a:ext cx="808500" cy="808500"/>
          </a:xfrm>
          <a:prstGeom prst="rect">
            <a:avLst/>
          </a:prstGeom>
          <a:solidFill>
            <a:srgbClr val="046B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30"/>
          <p:cNvSpPr/>
          <p:nvPr/>
        </p:nvSpPr>
        <p:spPr>
          <a:xfrm>
            <a:off x="4817375" y="1589940"/>
            <a:ext cx="808500" cy="808500"/>
          </a:xfrm>
          <a:prstGeom prst="rect">
            <a:avLst/>
          </a:prstGeom>
          <a:solidFill>
            <a:srgbClr val="1C304A"/>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30"/>
          <p:cNvSpPr txBox="1"/>
          <p:nvPr/>
        </p:nvSpPr>
        <p:spPr>
          <a:xfrm>
            <a:off x="712075"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White</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#FFFFF</a:t>
            </a:r>
            <a:endParaRPr sz="1000">
              <a:latin typeface="Helvetica Neue"/>
              <a:ea typeface="Helvetica Neue"/>
              <a:cs typeface="Helvetica Neue"/>
              <a:sym typeface="Helvetica Neue"/>
            </a:endParaRPr>
          </a:p>
        </p:txBody>
      </p:sp>
      <p:sp>
        <p:nvSpPr>
          <p:cNvPr id="969" name="Google Shape;969;p130"/>
          <p:cNvSpPr txBox="1"/>
          <p:nvPr/>
        </p:nvSpPr>
        <p:spPr>
          <a:xfrm>
            <a:off x="17177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Light</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#B3EFFF</a:t>
            </a:r>
            <a:endParaRPr sz="1000">
              <a:latin typeface="Helvetica Neue"/>
              <a:ea typeface="Helvetica Neue"/>
              <a:cs typeface="Helvetica Neue"/>
              <a:sym typeface="Helvetica Neue"/>
            </a:endParaRPr>
          </a:p>
        </p:txBody>
      </p:sp>
      <p:sp>
        <p:nvSpPr>
          <p:cNvPr id="970" name="Google Shape;970;p130"/>
          <p:cNvSpPr txBox="1"/>
          <p:nvPr/>
        </p:nvSpPr>
        <p:spPr>
          <a:xfrm>
            <a:off x="27233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Bright</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#00CFFF</a:t>
            </a:r>
            <a:endParaRPr sz="1000">
              <a:latin typeface="Helvetica Neue"/>
              <a:ea typeface="Helvetica Neue"/>
              <a:cs typeface="Helvetica Neue"/>
              <a:sym typeface="Helvetica Neue"/>
            </a:endParaRPr>
          </a:p>
        </p:txBody>
      </p:sp>
      <p:sp>
        <p:nvSpPr>
          <p:cNvPr id="971" name="Google Shape;971;p130"/>
          <p:cNvSpPr txBox="1"/>
          <p:nvPr/>
        </p:nvSpPr>
        <p:spPr>
          <a:xfrm>
            <a:off x="37289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Medium</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#046B99</a:t>
            </a:r>
            <a:endParaRPr sz="1000">
              <a:latin typeface="Helvetica Neue"/>
              <a:ea typeface="Helvetica Neue"/>
              <a:cs typeface="Helvetica Neue"/>
              <a:sym typeface="Helvetica Neue"/>
            </a:endParaRPr>
          </a:p>
        </p:txBody>
      </p:sp>
      <p:sp>
        <p:nvSpPr>
          <p:cNvPr id="972" name="Google Shape;972;p130"/>
          <p:cNvSpPr txBox="1"/>
          <p:nvPr/>
        </p:nvSpPr>
        <p:spPr>
          <a:xfrm>
            <a:off x="47345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Dark</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#1C304A</a:t>
            </a:r>
            <a:endParaRPr sz="1000">
              <a:latin typeface="Helvetica Neue"/>
              <a:ea typeface="Helvetica Neue"/>
              <a:cs typeface="Helvetica Neue"/>
              <a:sym typeface="Helvetica Neue"/>
            </a:endParaRPr>
          </a:p>
        </p:txBody>
      </p:sp>
      <p:sp>
        <p:nvSpPr>
          <p:cNvPr id="973" name="Google Shape;973;p130"/>
          <p:cNvSpPr/>
          <p:nvPr/>
        </p:nvSpPr>
        <p:spPr>
          <a:xfrm>
            <a:off x="5822975" y="1589940"/>
            <a:ext cx="808500" cy="808500"/>
          </a:xfrm>
          <a:prstGeom prst="rect">
            <a:avLst/>
          </a:prstGeom>
          <a:solidFill>
            <a:srgbClr val="00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30"/>
          <p:cNvSpPr txBox="1"/>
          <p:nvPr/>
        </p:nvSpPr>
        <p:spPr>
          <a:xfrm>
            <a:off x="57401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Black</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#000000</a:t>
            </a:r>
            <a:endParaRPr sz="1000">
              <a:latin typeface="Helvetica Neue"/>
              <a:ea typeface="Helvetica Neue"/>
              <a:cs typeface="Helvetica Neue"/>
              <a:sym typeface="Helvetica Neue"/>
            </a:endParaRPr>
          </a:p>
        </p:txBody>
      </p:sp>
      <p:pic>
        <p:nvPicPr>
          <p:cNvPr id="975" name="Google Shape;975;p130"/>
          <p:cNvPicPr preferRelativeResize="0"/>
          <p:nvPr/>
        </p:nvPicPr>
        <p:blipFill>
          <a:blip r:embed="rId3">
            <a:alphaModFix/>
          </a:blip>
          <a:stretch>
            <a:fillRect/>
          </a:stretch>
        </p:blipFill>
        <p:spPr>
          <a:xfrm>
            <a:off x="7065773" y="1074050"/>
            <a:ext cx="1692975" cy="2927975"/>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
  <p:cSld name="TITLE_1">
    <p:spTree>
      <p:nvGrpSpPr>
        <p:cNvPr id="976" name="Shape 976"/>
        <p:cNvGrpSpPr/>
        <p:nvPr/>
      </p:nvGrpSpPr>
      <p:grpSpPr>
        <a:xfrm>
          <a:off x="0" y="0"/>
          <a:ext cx="0" cy="0"/>
          <a:chOff x="0" y="0"/>
          <a:chExt cx="0" cy="0"/>
        </a:xfrm>
      </p:grpSpPr>
      <p:sp>
        <p:nvSpPr>
          <p:cNvPr id="977" name="Google Shape;977;p13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78" name="Google Shape;978;p13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79" name="Google Shape;979;p1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 Image 1/2">
  <p:cSld name="Text + Image 1/2">
    <p:bg>
      <p:bgPr>
        <a:solidFill>
          <a:srgbClr val="1C304A"/>
        </a:solidFill>
      </p:bgPr>
    </p:bg>
    <p:spTree>
      <p:nvGrpSpPr>
        <p:cNvPr id="980" name="Shape 980"/>
        <p:cNvGrpSpPr/>
        <p:nvPr/>
      </p:nvGrpSpPr>
      <p:grpSpPr>
        <a:xfrm>
          <a:off x="0" y="0"/>
          <a:ext cx="0" cy="0"/>
          <a:chOff x="0" y="0"/>
          <a:chExt cx="0" cy="0"/>
        </a:xfrm>
      </p:grpSpPr>
      <p:sp>
        <p:nvSpPr>
          <p:cNvPr id="981" name="Google Shape;981;p132"/>
          <p:cNvSpPr/>
          <p:nvPr>
            <p:ph idx="2" type="pic"/>
          </p:nvPr>
        </p:nvSpPr>
        <p:spPr>
          <a:xfrm flipH="1">
            <a:off x="4576826" y="-26883"/>
            <a:ext cx="4573500" cy="5197200"/>
          </a:xfrm>
          <a:prstGeom prst="rect">
            <a:avLst/>
          </a:prstGeom>
          <a:noFill/>
          <a:ln>
            <a:noFill/>
          </a:ln>
        </p:spPr>
        <p:txBody>
          <a:bodyPr anchorCtr="0" anchor="t" bIns="34275" lIns="34275" spcFirstLastPara="1" rIns="34275" wrap="square" tIns="34275">
            <a:noAutofit/>
          </a:bodyPr>
          <a:lstStyle>
            <a:lvl1pPr indent="0" lvl="0"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82" name="Google Shape;982;p132"/>
          <p:cNvSpPr txBox="1"/>
          <p:nvPr>
            <p:ph idx="1" type="body"/>
          </p:nvPr>
        </p:nvSpPr>
        <p:spPr>
          <a:xfrm>
            <a:off x="677116" y="1850823"/>
            <a:ext cx="3249900" cy="2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900"/>
              </a:spcBef>
              <a:spcAft>
                <a:spcPts val="0"/>
              </a:spcAft>
              <a:buClr>
                <a:srgbClr val="FFFFFF"/>
              </a:buClr>
              <a:buSzPts val="1800"/>
              <a:buFont typeface="Helvetica Neue"/>
              <a:buNone/>
              <a:defRPr b="0" i="0" sz="1200" u="none" cap="none" strike="noStrike">
                <a:solidFill>
                  <a:srgbClr val="FFFFFF"/>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83" name="Google Shape;983;p132"/>
          <p:cNvSpPr txBox="1"/>
          <p:nvPr>
            <p:ph idx="12" type="sldNum"/>
          </p:nvPr>
        </p:nvSpPr>
        <p:spPr>
          <a:xfrm>
            <a:off x="4569619" y="4905375"/>
            <a:ext cx="1102200" cy="1172400"/>
          </a:xfrm>
          <a:prstGeom prst="rect">
            <a:avLst/>
          </a:prstGeom>
          <a:noFill/>
          <a:ln>
            <a:noFill/>
          </a:ln>
        </p:spPr>
        <p:txBody>
          <a:bodyPr anchorCtr="0" anchor="t" bIns="19050" lIns="19050" spcFirstLastPara="1" rIns="19050" wrap="square" tIns="19050">
            <a:noAutofit/>
          </a:bodyPr>
          <a:lstStyle>
            <a:lvl1pPr indent="0" lvl="0"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1pPr>
            <a:lvl2pPr indent="0" lvl="1"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2pPr>
            <a:lvl3pPr indent="0" lvl="2"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3pPr>
            <a:lvl4pPr indent="0" lvl="3"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4pPr>
            <a:lvl5pPr indent="0" lvl="4"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5pPr>
            <a:lvl6pPr indent="0" lvl="5"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6pPr>
            <a:lvl7pPr indent="0" lvl="6"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7pPr>
            <a:lvl8pPr indent="0" lvl="7"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8pPr>
            <a:lvl9pPr indent="0" lvl="8" marL="0" marR="0" rtl="0" algn="l">
              <a:lnSpc>
                <a:spcPct val="80000"/>
              </a:lnSpc>
              <a:spcBef>
                <a:spcPts val="0"/>
              </a:spcBef>
              <a:spcAft>
                <a:spcPts val="0"/>
              </a:spcAft>
              <a:buClr>
                <a:srgbClr val="16263B"/>
              </a:buClr>
              <a:buFont typeface="Helvetica Neue"/>
              <a:buNone/>
              <a:defRPr b="1" i="0" sz="7500" u="none" cap="none" strike="noStrike">
                <a:solidFill>
                  <a:srgbClr val="16263B"/>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
              <a:t>‹#›</a:t>
            </a:fld>
            <a:endParaRPr b="0" sz="1000">
              <a:solidFill>
                <a:schemeClr val="dk2"/>
              </a:solidFil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ark" type="title">
  <p:cSld name="TITLE">
    <p:bg>
      <p:bgPr>
        <a:solidFill>
          <a:srgbClr val="1C304A"/>
        </a:solidFill>
      </p:bgPr>
    </p:bg>
    <p:spTree>
      <p:nvGrpSpPr>
        <p:cNvPr id="987" name="Shape 987"/>
        <p:cNvGrpSpPr/>
        <p:nvPr/>
      </p:nvGrpSpPr>
      <p:grpSpPr>
        <a:xfrm>
          <a:off x="0" y="0"/>
          <a:ext cx="0" cy="0"/>
          <a:chOff x="0" y="0"/>
          <a:chExt cx="0" cy="0"/>
        </a:xfrm>
      </p:grpSpPr>
      <p:sp>
        <p:nvSpPr>
          <p:cNvPr id="988" name="Google Shape;988;p134"/>
          <p:cNvSpPr txBox="1"/>
          <p:nvPr>
            <p:ph type="ctrTitle"/>
          </p:nvPr>
        </p:nvSpPr>
        <p:spPr>
          <a:xfrm>
            <a:off x="718450" y="525013"/>
            <a:ext cx="7386600" cy="1651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CFFF"/>
              </a:buClr>
              <a:buSzPts val="5000"/>
              <a:buNone/>
              <a:defRPr b="1" sz="5000">
                <a:solidFill>
                  <a:srgbClr val="00CFFF"/>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989" name="Google Shape;989;p134"/>
          <p:cNvSpPr txBox="1"/>
          <p:nvPr>
            <p:ph idx="1" type="subTitle"/>
          </p:nvPr>
        </p:nvSpPr>
        <p:spPr>
          <a:xfrm>
            <a:off x="735281" y="227070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p:txBody>
      </p:sp>
      <p:sp>
        <p:nvSpPr>
          <p:cNvPr id="990" name="Google Shape;990;p134"/>
          <p:cNvSpPr txBox="1"/>
          <p:nvPr>
            <p:ph idx="2" type="subTitle"/>
          </p:nvPr>
        </p:nvSpPr>
        <p:spPr>
          <a:xfrm>
            <a:off x="1190575" y="4444055"/>
            <a:ext cx="2736000" cy="2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991" name="Google Shape;991;p134"/>
          <p:cNvPicPr preferRelativeResize="0"/>
          <p:nvPr/>
        </p:nvPicPr>
        <p:blipFill>
          <a:blip r:embed="rId2">
            <a:alphaModFix/>
          </a:blip>
          <a:stretch>
            <a:fillRect/>
          </a:stretch>
        </p:blipFill>
        <p:spPr>
          <a:xfrm>
            <a:off x="825510" y="4438374"/>
            <a:ext cx="329350" cy="32935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Light" type="secHead">
  <p:cSld name="SECTION_HEADER">
    <p:bg>
      <p:bgPr>
        <a:solidFill>
          <a:srgbClr val="FFFFFF"/>
        </a:solidFill>
      </p:bgPr>
    </p:bg>
    <p:spTree>
      <p:nvGrpSpPr>
        <p:cNvPr id="992" name="Shape 992"/>
        <p:cNvGrpSpPr/>
        <p:nvPr/>
      </p:nvGrpSpPr>
      <p:grpSpPr>
        <a:xfrm>
          <a:off x="0" y="0"/>
          <a:ext cx="0" cy="0"/>
          <a:chOff x="0" y="0"/>
          <a:chExt cx="0" cy="0"/>
        </a:xfrm>
      </p:grpSpPr>
      <p:sp>
        <p:nvSpPr>
          <p:cNvPr id="993" name="Google Shape;993;p135"/>
          <p:cNvSpPr txBox="1"/>
          <p:nvPr>
            <p:ph type="ctrTitle"/>
          </p:nvPr>
        </p:nvSpPr>
        <p:spPr>
          <a:xfrm>
            <a:off x="712840" y="536231"/>
            <a:ext cx="7386600" cy="925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C304A"/>
              </a:buClr>
              <a:buSzPts val="5000"/>
              <a:buNone/>
              <a:defRPr b="1" sz="5000">
                <a:solidFill>
                  <a:srgbClr val="1C304A"/>
                </a:solidFill>
              </a:defRPr>
            </a:lvl1pPr>
            <a:lvl2pPr lvl="1" rtl="0" algn="ctr">
              <a:spcBef>
                <a:spcPts val="0"/>
              </a:spcBef>
              <a:spcAft>
                <a:spcPts val="0"/>
              </a:spcAft>
              <a:buClr>
                <a:srgbClr val="1C304A"/>
              </a:buClr>
              <a:buSzPts val="5000"/>
              <a:buNone/>
              <a:defRPr sz="5000">
                <a:solidFill>
                  <a:srgbClr val="1C304A"/>
                </a:solidFill>
              </a:defRPr>
            </a:lvl2pPr>
            <a:lvl3pPr lvl="2" rtl="0" algn="ctr">
              <a:spcBef>
                <a:spcPts val="0"/>
              </a:spcBef>
              <a:spcAft>
                <a:spcPts val="0"/>
              </a:spcAft>
              <a:buClr>
                <a:srgbClr val="1C304A"/>
              </a:buClr>
              <a:buSzPts val="5000"/>
              <a:buNone/>
              <a:defRPr sz="5000">
                <a:solidFill>
                  <a:srgbClr val="1C304A"/>
                </a:solidFill>
              </a:defRPr>
            </a:lvl3pPr>
            <a:lvl4pPr lvl="3" rtl="0" algn="ctr">
              <a:spcBef>
                <a:spcPts val="0"/>
              </a:spcBef>
              <a:spcAft>
                <a:spcPts val="0"/>
              </a:spcAft>
              <a:buClr>
                <a:srgbClr val="1C304A"/>
              </a:buClr>
              <a:buSzPts val="5000"/>
              <a:buNone/>
              <a:defRPr sz="5000">
                <a:solidFill>
                  <a:srgbClr val="1C304A"/>
                </a:solidFill>
              </a:defRPr>
            </a:lvl4pPr>
            <a:lvl5pPr lvl="4" rtl="0" algn="ctr">
              <a:spcBef>
                <a:spcPts val="0"/>
              </a:spcBef>
              <a:spcAft>
                <a:spcPts val="0"/>
              </a:spcAft>
              <a:buClr>
                <a:srgbClr val="1C304A"/>
              </a:buClr>
              <a:buSzPts val="5000"/>
              <a:buNone/>
              <a:defRPr sz="5000">
                <a:solidFill>
                  <a:srgbClr val="1C304A"/>
                </a:solidFill>
              </a:defRPr>
            </a:lvl5pPr>
            <a:lvl6pPr lvl="5" rtl="0" algn="ctr">
              <a:spcBef>
                <a:spcPts val="0"/>
              </a:spcBef>
              <a:spcAft>
                <a:spcPts val="0"/>
              </a:spcAft>
              <a:buClr>
                <a:srgbClr val="1C304A"/>
              </a:buClr>
              <a:buSzPts val="5000"/>
              <a:buNone/>
              <a:defRPr sz="5000">
                <a:solidFill>
                  <a:srgbClr val="1C304A"/>
                </a:solidFill>
              </a:defRPr>
            </a:lvl6pPr>
            <a:lvl7pPr lvl="6" rtl="0" algn="ctr">
              <a:spcBef>
                <a:spcPts val="0"/>
              </a:spcBef>
              <a:spcAft>
                <a:spcPts val="0"/>
              </a:spcAft>
              <a:buClr>
                <a:srgbClr val="1C304A"/>
              </a:buClr>
              <a:buSzPts val="5000"/>
              <a:buNone/>
              <a:defRPr sz="5000">
                <a:solidFill>
                  <a:srgbClr val="1C304A"/>
                </a:solidFill>
              </a:defRPr>
            </a:lvl7pPr>
            <a:lvl8pPr lvl="7" rtl="0" algn="ctr">
              <a:spcBef>
                <a:spcPts val="0"/>
              </a:spcBef>
              <a:spcAft>
                <a:spcPts val="0"/>
              </a:spcAft>
              <a:buClr>
                <a:srgbClr val="1C304A"/>
              </a:buClr>
              <a:buSzPts val="5000"/>
              <a:buNone/>
              <a:defRPr sz="5000">
                <a:solidFill>
                  <a:srgbClr val="1C304A"/>
                </a:solidFill>
              </a:defRPr>
            </a:lvl8pPr>
            <a:lvl9pPr lvl="8" rtl="0" algn="ctr">
              <a:spcBef>
                <a:spcPts val="0"/>
              </a:spcBef>
              <a:spcAft>
                <a:spcPts val="0"/>
              </a:spcAft>
              <a:buClr>
                <a:srgbClr val="1C304A"/>
              </a:buClr>
              <a:buSzPts val="5000"/>
              <a:buNone/>
              <a:defRPr sz="5000">
                <a:solidFill>
                  <a:srgbClr val="1C304A"/>
                </a:solidFill>
              </a:defRPr>
            </a:lvl9pPr>
          </a:lstStyle>
          <a:p/>
        </p:txBody>
      </p:sp>
      <p:sp>
        <p:nvSpPr>
          <p:cNvPr id="994" name="Google Shape;994;p135"/>
          <p:cNvSpPr txBox="1"/>
          <p:nvPr>
            <p:ph idx="1" type="subTitle"/>
          </p:nvPr>
        </p:nvSpPr>
        <p:spPr>
          <a:xfrm>
            <a:off x="729681" y="228753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1400"/>
              <a:buNone/>
              <a:defRPr sz="1400">
                <a:solidFill>
                  <a:srgbClr val="1C304A"/>
                </a:solidFill>
              </a:defRPr>
            </a:lvl1pPr>
            <a:lvl2pPr lvl="1" rtl="0">
              <a:lnSpc>
                <a:spcPct val="100000"/>
              </a:lnSpc>
              <a:spcBef>
                <a:spcPts val="0"/>
              </a:spcBef>
              <a:spcAft>
                <a:spcPts val="0"/>
              </a:spcAft>
              <a:buClr>
                <a:srgbClr val="1C304A"/>
              </a:buClr>
              <a:buSzPts val="1400"/>
              <a:buNone/>
              <a:defRPr>
                <a:solidFill>
                  <a:srgbClr val="1C304A"/>
                </a:solidFill>
              </a:defRPr>
            </a:lvl2pPr>
            <a:lvl3pPr lvl="2" rtl="0">
              <a:lnSpc>
                <a:spcPct val="100000"/>
              </a:lnSpc>
              <a:spcBef>
                <a:spcPts val="0"/>
              </a:spcBef>
              <a:spcAft>
                <a:spcPts val="0"/>
              </a:spcAft>
              <a:buClr>
                <a:srgbClr val="1C304A"/>
              </a:buClr>
              <a:buSzPts val="1400"/>
              <a:buNone/>
              <a:defRPr>
                <a:solidFill>
                  <a:srgbClr val="1C304A"/>
                </a:solidFill>
              </a:defRPr>
            </a:lvl3pPr>
            <a:lvl4pPr lvl="3" rtl="0">
              <a:lnSpc>
                <a:spcPct val="100000"/>
              </a:lnSpc>
              <a:spcBef>
                <a:spcPts val="0"/>
              </a:spcBef>
              <a:spcAft>
                <a:spcPts val="0"/>
              </a:spcAft>
              <a:buClr>
                <a:srgbClr val="1C304A"/>
              </a:buClr>
              <a:buSzPts val="1200"/>
              <a:buNone/>
              <a:defRPr>
                <a:solidFill>
                  <a:srgbClr val="1C304A"/>
                </a:solidFill>
              </a:defRPr>
            </a:lvl4pPr>
            <a:lvl5pPr lvl="4" rtl="0">
              <a:lnSpc>
                <a:spcPct val="100000"/>
              </a:lnSpc>
              <a:spcBef>
                <a:spcPts val="0"/>
              </a:spcBef>
              <a:spcAft>
                <a:spcPts val="0"/>
              </a:spcAft>
              <a:buClr>
                <a:srgbClr val="1C304A"/>
              </a:buClr>
              <a:buSzPts val="1000"/>
              <a:buNone/>
              <a:defRPr>
                <a:solidFill>
                  <a:srgbClr val="1C304A"/>
                </a:solidFill>
              </a:defRPr>
            </a:lvl5pPr>
            <a:lvl6pPr lvl="5" rtl="0">
              <a:lnSpc>
                <a:spcPct val="100000"/>
              </a:lnSpc>
              <a:spcBef>
                <a:spcPts val="0"/>
              </a:spcBef>
              <a:spcAft>
                <a:spcPts val="0"/>
              </a:spcAft>
              <a:buClr>
                <a:srgbClr val="1C304A"/>
              </a:buClr>
              <a:buSzPts val="800"/>
              <a:buNone/>
              <a:defRPr>
                <a:solidFill>
                  <a:srgbClr val="1C304A"/>
                </a:solidFill>
              </a:defRPr>
            </a:lvl6pPr>
            <a:lvl7pPr lvl="6" rtl="0">
              <a:lnSpc>
                <a:spcPct val="100000"/>
              </a:lnSpc>
              <a:spcBef>
                <a:spcPts val="0"/>
              </a:spcBef>
              <a:spcAft>
                <a:spcPts val="0"/>
              </a:spcAft>
              <a:buClr>
                <a:srgbClr val="1C304A"/>
              </a:buClr>
              <a:buSzPts val="800"/>
              <a:buNone/>
              <a:defRPr>
                <a:solidFill>
                  <a:srgbClr val="1C304A"/>
                </a:solidFill>
              </a:defRPr>
            </a:lvl7pPr>
            <a:lvl8pPr lvl="7" rtl="0">
              <a:lnSpc>
                <a:spcPct val="100000"/>
              </a:lnSpc>
              <a:spcBef>
                <a:spcPts val="0"/>
              </a:spcBef>
              <a:spcAft>
                <a:spcPts val="0"/>
              </a:spcAft>
              <a:buClr>
                <a:srgbClr val="1C304A"/>
              </a:buClr>
              <a:buSzPts val="800"/>
              <a:buNone/>
              <a:defRPr>
                <a:solidFill>
                  <a:srgbClr val="1C304A"/>
                </a:solidFill>
              </a:defRPr>
            </a:lvl8pPr>
            <a:lvl9pPr lvl="8" rtl="0">
              <a:lnSpc>
                <a:spcPct val="100000"/>
              </a:lnSpc>
              <a:spcBef>
                <a:spcPts val="0"/>
              </a:spcBef>
              <a:spcAft>
                <a:spcPts val="0"/>
              </a:spcAft>
              <a:buClr>
                <a:srgbClr val="1C304A"/>
              </a:buClr>
              <a:buSzPts val="800"/>
              <a:buNone/>
              <a:defRPr>
                <a:solidFill>
                  <a:srgbClr val="1C304A"/>
                </a:solidFill>
              </a:defRPr>
            </a:lvl9pPr>
          </a:lstStyle>
          <a:p/>
        </p:txBody>
      </p:sp>
      <p:sp>
        <p:nvSpPr>
          <p:cNvPr id="995" name="Google Shape;995;p135"/>
          <p:cNvSpPr txBox="1"/>
          <p:nvPr>
            <p:ph idx="2" type="subTitle"/>
          </p:nvPr>
        </p:nvSpPr>
        <p:spPr>
          <a:xfrm>
            <a:off x="1190575" y="4444055"/>
            <a:ext cx="2736000" cy="2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descr="18F-Logo-S.png" id="996" name="Google Shape;996;p135"/>
          <p:cNvPicPr preferRelativeResize="0"/>
          <p:nvPr/>
        </p:nvPicPr>
        <p:blipFill>
          <a:blip r:embed="rId2">
            <a:alphaModFix/>
          </a:blip>
          <a:stretch>
            <a:fillRect/>
          </a:stretch>
        </p:blipFill>
        <p:spPr>
          <a:xfrm>
            <a:off x="825500" y="4438375"/>
            <a:ext cx="329350" cy="3293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 Dark">
  <p:cSld name="TITLE_AND_BODY_2_1_1_1_1_3_1">
    <p:bg>
      <p:bgPr>
        <a:solidFill>
          <a:srgbClr val="1C304A"/>
        </a:solidFill>
      </p:bgPr>
    </p:bg>
    <p:spTree>
      <p:nvGrpSpPr>
        <p:cNvPr id="119" name="Shape 119"/>
        <p:cNvGrpSpPr/>
        <p:nvPr/>
      </p:nvGrpSpPr>
      <p:grpSpPr>
        <a:xfrm>
          <a:off x="0" y="0"/>
          <a:ext cx="0" cy="0"/>
          <a:chOff x="0" y="0"/>
          <a:chExt cx="0" cy="0"/>
        </a:xfrm>
      </p:grpSpPr>
      <p:sp>
        <p:nvSpPr>
          <p:cNvPr id="120" name="Google Shape;120;p14"/>
          <p:cNvSpPr txBox="1"/>
          <p:nvPr>
            <p:ph type="ctrTitle"/>
          </p:nvPr>
        </p:nvSpPr>
        <p:spPr>
          <a:xfrm>
            <a:off x="718662" y="614727"/>
            <a:ext cx="7386600" cy="844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CFFF"/>
              </a:buClr>
              <a:buSzPts val="2600"/>
              <a:buNone/>
              <a:defRPr b="1" sz="2600">
                <a:solidFill>
                  <a:srgbClr val="00CFFF"/>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121" name="Google Shape;121;p14"/>
          <p:cNvSpPr txBox="1"/>
          <p:nvPr>
            <p:ph idx="1" type="subTitle"/>
          </p:nvPr>
        </p:nvSpPr>
        <p:spPr>
          <a:xfrm>
            <a:off x="718647" y="292250"/>
            <a:ext cx="5017500" cy="667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solidFill>
                  <a:srgbClr val="FFFFFF"/>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
        <p:nvSpPr>
          <p:cNvPr id="122" name="Google Shape;122;p14"/>
          <p:cNvSpPr txBox="1"/>
          <p:nvPr>
            <p:ph idx="2" type="body"/>
          </p:nvPr>
        </p:nvSpPr>
        <p:spPr>
          <a:xfrm>
            <a:off x="737118" y="2495159"/>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123" name="Google Shape;123;p14"/>
          <p:cNvSpPr txBox="1"/>
          <p:nvPr>
            <p:ph idx="3" type="body"/>
          </p:nvPr>
        </p:nvSpPr>
        <p:spPr>
          <a:xfrm>
            <a:off x="3323393" y="2495159"/>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124" name="Google Shape;124;p14"/>
          <p:cNvSpPr txBox="1"/>
          <p:nvPr>
            <p:ph idx="4" type="body"/>
          </p:nvPr>
        </p:nvSpPr>
        <p:spPr>
          <a:xfrm>
            <a:off x="5909667" y="2495159"/>
            <a:ext cx="2258100" cy="1332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125" name="Google Shape;125;p14"/>
          <p:cNvSpPr/>
          <p:nvPr/>
        </p:nvSpPr>
        <p:spPr>
          <a:xfrm>
            <a:off x="842957"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26" name="Google Shape;126;p14"/>
          <p:cNvSpPr txBox="1"/>
          <p:nvPr/>
        </p:nvSpPr>
        <p:spPr>
          <a:xfrm>
            <a:off x="841248" y="1876000"/>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1C304A"/>
                </a:solidFill>
                <a:latin typeface="Helvetica Neue"/>
                <a:ea typeface="Helvetica Neue"/>
                <a:cs typeface="Helvetica Neue"/>
                <a:sym typeface="Helvetica Neue"/>
              </a:rPr>
              <a:t>1</a:t>
            </a:r>
            <a:endParaRPr b="0" i="0" sz="1800" u="none" cap="none" strike="noStrike">
              <a:solidFill>
                <a:srgbClr val="1C304A"/>
              </a:solidFill>
              <a:latin typeface="Arial"/>
              <a:ea typeface="Arial"/>
              <a:cs typeface="Arial"/>
              <a:sym typeface="Arial"/>
            </a:endParaRPr>
          </a:p>
        </p:txBody>
      </p:sp>
      <p:sp>
        <p:nvSpPr>
          <p:cNvPr id="127" name="Google Shape;127;p14"/>
          <p:cNvSpPr/>
          <p:nvPr/>
        </p:nvSpPr>
        <p:spPr>
          <a:xfrm>
            <a:off x="3375583"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28" name="Google Shape;128;p14"/>
          <p:cNvSpPr txBox="1"/>
          <p:nvPr/>
        </p:nvSpPr>
        <p:spPr>
          <a:xfrm>
            <a:off x="3371633" y="1876000"/>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1C304A"/>
                </a:solidFill>
                <a:latin typeface="Helvetica Neue"/>
                <a:ea typeface="Helvetica Neue"/>
                <a:cs typeface="Helvetica Neue"/>
                <a:sym typeface="Helvetica Neue"/>
              </a:rPr>
              <a:t>2</a:t>
            </a:r>
            <a:endParaRPr b="0" i="0" sz="1800" u="none" cap="none" strike="noStrike">
              <a:solidFill>
                <a:srgbClr val="1C304A"/>
              </a:solidFill>
              <a:latin typeface="Arial"/>
              <a:ea typeface="Arial"/>
              <a:cs typeface="Arial"/>
              <a:sym typeface="Arial"/>
            </a:endParaRPr>
          </a:p>
        </p:txBody>
      </p:sp>
      <p:sp>
        <p:nvSpPr>
          <p:cNvPr id="129" name="Google Shape;129;p14"/>
          <p:cNvSpPr/>
          <p:nvPr/>
        </p:nvSpPr>
        <p:spPr>
          <a:xfrm>
            <a:off x="5993435"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30" name="Google Shape;130;p14"/>
          <p:cNvSpPr txBox="1"/>
          <p:nvPr/>
        </p:nvSpPr>
        <p:spPr>
          <a:xfrm>
            <a:off x="5989485" y="1876000"/>
            <a:ext cx="4671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1C304A"/>
                </a:solidFill>
                <a:latin typeface="Helvetica Neue"/>
                <a:ea typeface="Helvetica Neue"/>
                <a:cs typeface="Helvetica Neue"/>
                <a:sym typeface="Helvetica Neue"/>
              </a:rPr>
              <a:t>3</a:t>
            </a:r>
            <a:endParaRPr b="0" i="0" sz="1800" u="none" cap="none" strike="noStrike">
              <a:solidFill>
                <a:srgbClr val="1C304A"/>
              </a:solidFill>
              <a:latin typeface="Arial"/>
              <a:ea typeface="Arial"/>
              <a:cs typeface="Arial"/>
              <a:sym typeface="Arial"/>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 Bright" type="tx">
  <p:cSld name="TITLE_AND_BODY">
    <p:bg>
      <p:bgPr>
        <a:solidFill>
          <a:srgbClr val="00CFFF"/>
        </a:solidFill>
      </p:bgPr>
    </p:bg>
    <p:spTree>
      <p:nvGrpSpPr>
        <p:cNvPr id="997" name="Shape 997"/>
        <p:cNvGrpSpPr/>
        <p:nvPr/>
      </p:nvGrpSpPr>
      <p:grpSpPr>
        <a:xfrm>
          <a:off x="0" y="0"/>
          <a:ext cx="0" cy="0"/>
          <a:chOff x="0" y="0"/>
          <a:chExt cx="0" cy="0"/>
        </a:xfrm>
      </p:grpSpPr>
      <p:sp>
        <p:nvSpPr>
          <p:cNvPr id="998" name="Google Shape;998;p136"/>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C304A"/>
              </a:buClr>
              <a:buSzPts val="6000"/>
              <a:buNone/>
              <a:defRPr b="1" sz="60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999" name="Google Shape;999;p136"/>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Dark Blue">
  <p:cSld name="TITLE_AND_BODY_2">
    <p:bg>
      <p:bgPr>
        <a:solidFill>
          <a:srgbClr val="1C304A"/>
        </a:solidFill>
      </p:bgPr>
    </p:bg>
    <p:spTree>
      <p:nvGrpSpPr>
        <p:cNvPr id="1000" name="Shape 1000"/>
        <p:cNvGrpSpPr/>
        <p:nvPr/>
      </p:nvGrpSpPr>
      <p:grpSpPr>
        <a:xfrm>
          <a:off x="0" y="0"/>
          <a:ext cx="0" cy="0"/>
          <a:chOff x="0" y="0"/>
          <a:chExt cx="0" cy="0"/>
        </a:xfrm>
      </p:grpSpPr>
      <p:sp>
        <p:nvSpPr>
          <p:cNvPr id="1001" name="Google Shape;1001;p137"/>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CFFF"/>
              </a:buClr>
              <a:buSzPts val="6000"/>
              <a:buNone/>
              <a:defRPr b="1" sz="6000">
                <a:solidFill>
                  <a:srgbClr val="00CFFF"/>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1002" name="Google Shape;1002;p137"/>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 Light">
  <p:cSld name="TITLE_AND_BODY_2_1">
    <p:bg>
      <p:bgPr>
        <a:solidFill>
          <a:srgbClr val="FFFFFF"/>
        </a:solidFill>
      </p:bgPr>
    </p:bg>
    <p:spTree>
      <p:nvGrpSpPr>
        <p:cNvPr id="1003" name="Shape 1003"/>
        <p:cNvGrpSpPr/>
        <p:nvPr/>
      </p:nvGrpSpPr>
      <p:grpSpPr>
        <a:xfrm>
          <a:off x="0" y="0"/>
          <a:ext cx="0" cy="0"/>
          <a:chOff x="0" y="0"/>
          <a:chExt cx="0" cy="0"/>
        </a:xfrm>
      </p:grpSpPr>
      <p:sp>
        <p:nvSpPr>
          <p:cNvPr id="1004" name="Google Shape;1004;p138"/>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C304A"/>
              </a:buClr>
              <a:buSzPts val="6000"/>
              <a:buNone/>
              <a:defRPr b="1" sz="60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1005" name="Google Shape;1005;p138"/>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046B9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g Point - Bright">
  <p:cSld name="TITLE_AND_BODY_2_1_1">
    <p:bg>
      <p:bgPr>
        <a:solidFill>
          <a:srgbClr val="00CFFF"/>
        </a:solidFill>
      </p:bgPr>
    </p:bg>
    <p:spTree>
      <p:nvGrpSpPr>
        <p:cNvPr id="1006" name="Shape 1006"/>
        <p:cNvGrpSpPr/>
        <p:nvPr/>
      </p:nvGrpSpPr>
      <p:grpSpPr>
        <a:xfrm>
          <a:off x="0" y="0"/>
          <a:ext cx="0" cy="0"/>
          <a:chOff x="0" y="0"/>
          <a:chExt cx="0" cy="0"/>
        </a:xfrm>
      </p:grpSpPr>
      <p:sp>
        <p:nvSpPr>
          <p:cNvPr id="1007" name="Google Shape;1007;p139"/>
          <p:cNvSpPr txBox="1"/>
          <p:nvPr>
            <p:ph type="ctrTitle"/>
          </p:nvPr>
        </p:nvSpPr>
        <p:spPr>
          <a:xfrm>
            <a:off x="712850" y="536200"/>
            <a:ext cx="7692900" cy="373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1C304A"/>
              </a:buClr>
              <a:buSzPts val="2600"/>
              <a:buNone/>
              <a:defRPr b="1">
                <a:solidFill>
                  <a:srgbClr val="1C304A"/>
                </a:solidFill>
              </a:defRPr>
            </a:lvl1pPr>
            <a:lvl2pPr lvl="1" rtl="0" algn="ctr">
              <a:spcBef>
                <a:spcPts val="0"/>
              </a:spcBef>
              <a:spcAft>
                <a:spcPts val="0"/>
              </a:spcAft>
              <a:buClr>
                <a:srgbClr val="1C304A"/>
              </a:buClr>
              <a:buSzPts val="2600"/>
              <a:buNone/>
              <a:defRPr sz="2600">
                <a:solidFill>
                  <a:srgbClr val="1C304A"/>
                </a:solidFill>
              </a:defRPr>
            </a:lvl2pPr>
            <a:lvl3pPr lvl="2" rtl="0" algn="ctr">
              <a:spcBef>
                <a:spcPts val="0"/>
              </a:spcBef>
              <a:spcAft>
                <a:spcPts val="0"/>
              </a:spcAft>
              <a:buClr>
                <a:srgbClr val="1C304A"/>
              </a:buClr>
              <a:buSzPts val="2600"/>
              <a:buNone/>
              <a:defRPr sz="2600">
                <a:solidFill>
                  <a:srgbClr val="1C304A"/>
                </a:solidFill>
              </a:defRPr>
            </a:lvl3pPr>
            <a:lvl4pPr lvl="3" rtl="0" algn="ctr">
              <a:spcBef>
                <a:spcPts val="0"/>
              </a:spcBef>
              <a:spcAft>
                <a:spcPts val="0"/>
              </a:spcAft>
              <a:buClr>
                <a:srgbClr val="1C304A"/>
              </a:buClr>
              <a:buSzPts val="2600"/>
              <a:buNone/>
              <a:defRPr sz="2600">
                <a:solidFill>
                  <a:srgbClr val="1C304A"/>
                </a:solidFill>
              </a:defRPr>
            </a:lvl4pPr>
            <a:lvl5pPr lvl="4" rtl="0" algn="ctr">
              <a:spcBef>
                <a:spcPts val="0"/>
              </a:spcBef>
              <a:spcAft>
                <a:spcPts val="0"/>
              </a:spcAft>
              <a:buClr>
                <a:srgbClr val="1C304A"/>
              </a:buClr>
              <a:buSzPts val="2600"/>
              <a:buNone/>
              <a:defRPr sz="2600">
                <a:solidFill>
                  <a:srgbClr val="1C304A"/>
                </a:solidFill>
              </a:defRPr>
            </a:lvl5pPr>
            <a:lvl6pPr lvl="5" rtl="0" algn="ctr">
              <a:spcBef>
                <a:spcPts val="0"/>
              </a:spcBef>
              <a:spcAft>
                <a:spcPts val="0"/>
              </a:spcAft>
              <a:buClr>
                <a:srgbClr val="1C304A"/>
              </a:buClr>
              <a:buSzPts val="2600"/>
              <a:buNone/>
              <a:defRPr sz="2600">
                <a:solidFill>
                  <a:srgbClr val="1C304A"/>
                </a:solidFill>
              </a:defRPr>
            </a:lvl6pPr>
            <a:lvl7pPr lvl="6" rtl="0" algn="ctr">
              <a:spcBef>
                <a:spcPts val="0"/>
              </a:spcBef>
              <a:spcAft>
                <a:spcPts val="0"/>
              </a:spcAft>
              <a:buClr>
                <a:srgbClr val="1C304A"/>
              </a:buClr>
              <a:buSzPts val="2600"/>
              <a:buNone/>
              <a:defRPr sz="2600">
                <a:solidFill>
                  <a:srgbClr val="1C304A"/>
                </a:solidFill>
              </a:defRPr>
            </a:lvl7pPr>
            <a:lvl8pPr lvl="7" rtl="0" algn="ctr">
              <a:spcBef>
                <a:spcPts val="0"/>
              </a:spcBef>
              <a:spcAft>
                <a:spcPts val="0"/>
              </a:spcAft>
              <a:buClr>
                <a:srgbClr val="1C304A"/>
              </a:buClr>
              <a:buSzPts val="2600"/>
              <a:buNone/>
              <a:defRPr sz="2600">
                <a:solidFill>
                  <a:srgbClr val="1C304A"/>
                </a:solidFill>
              </a:defRPr>
            </a:lvl8pPr>
            <a:lvl9pPr lvl="8" rtl="0" algn="ctr">
              <a:spcBef>
                <a:spcPts val="0"/>
              </a:spcBef>
              <a:spcAft>
                <a:spcPts val="0"/>
              </a:spcAft>
              <a:buClr>
                <a:srgbClr val="1C304A"/>
              </a:buClr>
              <a:buSzPts val="2600"/>
              <a:buNone/>
              <a:defRPr sz="2600">
                <a:solidFill>
                  <a:srgbClr val="1C304A"/>
                </a:solidFil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g Point - Light">
  <p:cSld name="TITLE_AND_BODY_2_1_1_1">
    <p:bg>
      <p:bgPr>
        <a:solidFill>
          <a:srgbClr val="FFFFFF"/>
        </a:solidFill>
      </p:bgPr>
    </p:bg>
    <p:spTree>
      <p:nvGrpSpPr>
        <p:cNvPr id="1008" name="Shape 1008"/>
        <p:cNvGrpSpPr/>
        <p:nvPr/>
      </p:nvGrpSpPr>
      <p:grpSpPr>
        <a:xfrm>
          <a:off x="0" y="0"/>
          <a:ext cx="0" cy="0"/>
          <a:chOff x="0" y="0"/>
          <a:chExt cx="0" cy="0"/>
        </a:xfrm>
      </p:grpSpPr>
      <p:sp>
        <p:nvSpPr>
          <p:cNvPr id="1009" name="Google Shape;1009;p140"/>
          <p:cNvSpPr txBox="1"/>
          <p:nvPr>
            <p:ph type="ctrTitle"/>
          </p:nvPr>
        </p:nvSpPr>
        <p:spPr>
          <a:xfrm>
            <a:off x="712850" y="536200"/>
            <a:ext cx="7692900" cy="373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1C304A"/>
              </a:buClr>
              <a:buSzPts val="2600"/>
              <a:buNone/>
              <a:defRPr b="1">
                <a:solidFill>
                  <a:srgbClr val="1C304A"/>
                </a:solidFill>
              </a:defRPr>
            </a:lvl1pPr>
            <a:lvl2pPr lvl="1" rtl="0" algn="ctr">
              <a:spcBef>
                <a:spcPts val="0"/>
              </a:spcBef>
              <a:spcAft>
                <a:spcPts val="0"/>
              </a:spcAft>
              <a:buClr>
                <a:srgbClr val="1C304A"/>
              </a:buClr>
              <a:buSzPts val="2600"/>
              <a:buNone/>
              <a:defRPr sz="2600">
                <a:solidFill>
                  <a:srgbClr val="1C304A"/>
                </a:solidFill>
              </a:defRPr>
            </a:lvl2pPr>
            <a:lvl3pPr lvl="2" rtl="0" algn="ctr">
              <a:spcBef>
                <a:spcPts val="0"/>
              </a:spcBef>
              <a:spcAft>
                <a:spcPts val="0"/>
              </a:spcAft>
              <a:buClr>
                <a:srgbClr val="1C304A"/>
              </a:buClr>
              <a:buSzPts val="2600"/>
              <a:buNone/>
              <a:defRPr sz="2600">
                <a:solidFill>
                  <a:srgbClr val="1C304A"/>
                </a:solidFill>
              </a:defRPr>
            </a:lvl3pPr>
            <a:lvl4pPr lvl="3" rtl="0" algn="ctr">
              <a:spcBef>
                <a:spcPts val="0"/>
              </a:spcBef>
              <a:spcAft>
                <a:spcPts val="0"/>
              </a:spcAft>
              <a:buClr>
                <a:srgbClr val="1C304A"/>
              </a:buClr>
              <a:buSzPts val="2600"/>
              <a:buNone/>
              <a:defRPr sz="2600">
                <a:solidFill>
                  <a:srgbClr val="1C304A"/>
                </a:solidFill>
              </a:defRPr>
            </a:lvl4pPr>
            <a:lvl5pPr lvl="4" rtl="0" algn="ctr">
              <a:spcBef>
                <a:spcPts val="0"/>
              </a:spcBef>
              <a:spcAft>
                <a:spcPts val="0"/>
              </a:spcAft>
              <a:buClr>
                <a:srgbClr val="1C304A"/>
              </a:buClr>
              <a:buSzPts val="2600"/>
              <a:buNone/>
              <a:defRPr sz="2600">
                <a:solidFill>
                  <a:srgbClr val="1C304A"/>
                </a:solidFill>
              </a:defRPr>
            </a:lvl5pPr>
            <a:lvl6pPr lvl="5" rtl="0" algn="ctr">
              <a:spcBef>
                <a:spcPts val="0"/>
              </a:spcBef>
              <a:spcAft>
                <a:spcPts val="0"/>
              </a:spcAft>
              <a:buClr>
                <a:srgbClr val="1C304A"/>
              </a:buClr>
              <a:buSzPts val="2600"/>
              <a:buNone/>
              <a:defRPr sz="2600">
                <a:solidFill>
                  <a:srgbClr val="1C304A"/>
                </a:solidFill>
              </a:defRPr>
            </a:lvl6pPr>
            <a:lvl7pPr lvl="6" rtl="0" algn="ctr">
              <a:spcBef>
                <a:spcPts val="0"/>
              </a:spcBef>
              <a:spcAft>
                <a:spcPts val="0"/>
              </a:spcAft>
              <a:buClr>
                <a:srgbClr val="1C304A"/>
              </a:buClr>
              <a:buSzPts val="2600"/>
              <a:buNone/>
              <a:defRPr sz="2600">
                <a:solidFill>
                  <a:srgbClr val="1C304A"/>
                </a:solidFill>
              </a:defRPr>
            </a:lvl7pPr>
            <a:lvl8pPr lvl="7" rtl="0" algn="ctr">
              <a:spcBef>
                <a:spcPts val="0"/>
              </a:spcBef>
              <a:spcAft>
                <a:spcPts val="0"/>
              </a:spcAft>
              <a:buClr>
                <a:srgbClr val="1C304A"/>
              </a:buClr>
              <a:buSzPts val="2600"/>
              <a:buNone/>
              <a:defRPr sz="2600">
                <a:solidFill>
                  <a:srgbClr val="1C304A"/>
                </a:solidFill>
              </a:defRPr>
            </a:lvl8pPr>
            <a:lvl9pPr lvl="8" rtl="0" algn="ctr">
              <a:spcBef>
                <a:spcPts val="0"/>
              </a:spcBef>
              <a:spcAft>
                <a:spcPts val="0"/>
              </a:spcAft>
              <a:buClr>
                <a:srgbClr val="1C304A"/>
              </a:buClr>
              <a:buSzPts val="2600"/>
              <a:buNone/>
              <a:defRPr sz="2600">
                <a:solidFill>
                  <a:srgbClr val="1C304A"/>
                </a:solidFil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Column - Dark">
  <p:cSld name="TITLE_AND_BODY_2_1_1_1_1">
    <p:bg>
      <p:bgPr>
        <a:solidFill>
          <a:srgbClr val="1C304A"/>
        </a:solidFill>
      </p:bgPr>
    </p:bg>
    <p:spTree>
      <p:nvGrpSpPr>
        <p:cNvPr id="1010" name="Shape 1010"/>
        <p:cNvGrpSpPr/>
        <p:nvPr/>
      </p:nvGrpSpPr>
      <p:grpSpPr>
        <a:xfrm>
          <a:off x="0" y="0"/>
          <a:ext cx="0" cy="0"/>
          <a:chOff x="0" y="0"/>
          <a:chExt cx="0" cy="0"/>
        </a:xfrm>
      </p:grpSpPr>
      <p:sp>
        <p:nvSpPr>
          <p:cNvPr id="1011" name="Google Shape;1011;p141"/>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1012" name="Google Shape;1012;p141"/>
          <p:cNvSpPr txBox="1"/>
          <p:nvPr>
            <p:ph idx="1" type="body"/>
          </p:nvPr>
        </p:nvSpPr>
        <p:spPr>
          <a:xfrm>
            <a:off x="623400" y="1654658"/>
            <a:ext cx="78915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292100" lvl="4" marL="2286000" rtl="0">
              <a:spcBef>
                <a:spcPts val="1600"/>
              </a:spcBef>
              <a:spcAft>
                <a:spcPts val="0"/>
              </a:spcAft>
              <a:buClr>
                <a:srgbClr val="FFFFFF"/>
              </a:buClr>
              <a:buSzPts val="1000"/>
              <a:buChar char="○"/>
              <a:defRPr>
                <a:solidFill>
                  <a:srgbClr val="FFFFFF"/>
                </a:solidFill>
              </a:defRPr>
            </a:lvl5pPr>
            <a:lvl6pPr indent="-279400" lvl="5" marL="2743200" rtl="0">
              <a:spcBef>
                <a:spcPts val="1600"/>
              </a:spcBef>
              <a:spcAft>
                <a:spcPts val="0"/>
              </a:spcAft>
              <a:buClr>
                <a:srgbClr val="FFFFFF"/>
              </a:buClr>
              <a:buSzPts val="800"/>
              <a:buChar char="■"/>
              <a:defRPr>
                <a:solidFill>
                  <a:srgbClr val="FFFFFF"/>
                </a:solidFill>
              </a:defRPr>
            </a:lvl6pPr>
            <a:lvl7pPr indent="-279400" lvl="6" marL="3200400" rtl="0">
              <a:spcBef>
                <a:spcPts val="1600"/>
              </a:spcBef>
              <a:spcAft>
                <a:spcPts val="0"/>
              </a:spcAft>
              <a:buClr>
                <a:srgbClr val="FFFFFF"/>
              </a:buClr>
              <a:buSzPts val="800"/>
              <a:buChar char="●"/>
              <a:defRPr>
                <a:solidFill>
                  <a:srgbClr val="FFFFFF"/>
                </a:solidFill>
              </a:defRPr>
            </a:lvl7pPr>
            <a:lvl8pPr indent="-279400" lvl="7" marL="3657600" rtl="0">
              <a:spcBef>
                <a:spcPts val="1600"/>
              </a:spcBef>
              <a:spcAft>
                <a:spcPts val="0"/>
              </a:spcAft>
              <a:buClr>
                <a:srgbClr val="FFFFFF"/>
              </a:buClr>
              <a:buSzPts val="800"/>
              <a:buChar char="○"/>
              <a:defRPr>
                <a:solidFill>
                  <a:srgbClr val="FFFFFF"/>
                </a:solidFill>
              </a:defRPr>
            </a:lvl8pPr>
            <a:lvl9pPr indent="-279400" lvl="8" marL="4114800" rtl="0">
              <a:spcBef>
                <a:spcPts val="1600"/>
              </a:spcBef>
              <a:spcAft>
                <a:spcPts val="1600"/>
              </a:spcAft>
              <a:buClr>
                <a:srgbClr val="FFFFFF"/>
              </a:buClr>
              <a:buSzPts val="800"/>
              <a:buChar char="■"/>
              <a:defRPr>
                <a:solidFill>
                  <a:srgbClr val="FFFFFF"/>
                </a:solidFill>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 - Dark">
  <p:cSld name="TITLE_AND_BODY_2_1_1_1_1_3">
    <p:bg>
      <p:bgPr>
        <a:solidFill>
          <a:srgbClr val="1C304A"/>
        </a:solidFill>
      </p:bgPr>
    </p:bg>
    <p:spTree>
      <p:nvGrpSpPr>
        <p:cNvPr id="1013" name="Shape 1013"/>
        <p:cNvGrpSpPr/>
        <p:nvPr/>
      </p:nvGrpSpPr>
      <p:grpSpPr>
        <a:xfrm>
          <a:off x="0" y="0"/>
          <a:ext cx="0" cy="0"/>
          <a:chOff x="0" y="0"/>
          <a:chExt cx="0" cy="0"/>
        </a:xfrm>
      </p:grpSpPr>
      <p:sp>
        <p:nvSpPr>
          <p:cNvPr id="1014" name="Google Shape;1014;p142"/>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1015" name="Google Shape;1015;p142"/>
          <p:cNvSpPr txBox="1"/>
          <p:nvPr>
            <p:ph idx="1" type="body"/>
          </p:nvPr>
        </p:nvSpPr>
        <p:spPr>
          <a:xfrm>
            <a:off x="697434" y="1714063"/>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1016" name="Google Shape;1016;p142"/>
          <p:cNvSpPr txBox="1"/>
          <p:nvPr>
            <p:ph idx="2" type="body"/>
          </p:nvPr>
        </p:nvSpPr>
        <p:spPr>
          <a:xfrm>
            <a:off x="4675870" y="1737313"/>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1017" name="Google Shape;1017;p142"/>
          <p:cNvSpPr txBox="1"/>
          <p:nvPr>
            <p:ph idx="3"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 Dark">
  <p:cSld name="TITLE_AND_BODY_2_1_1_1_1_3_1">
    <p:bg>
      <p:bgPr>
        <a:solidFill>
          <a:srgbClr val="1C304A"/>
        </a:solidFill>
      </p:bgPr>
    </p:bg>
    <p:spTree>
      <p:nvGrpSpPr>
        <p:cNvPr id="1018" name="Shape 1018"/>
        <p:cNvGrpSpPr/>
        <p:nvPr/>
      </p:nvGrpSpPr>
      <p:grpSpPr>
        <a:xfrm>
          <a:off x="0" y="0"/>
          <a:ext cx="0" cy="0"/>
          <a:chOff x="0" y="0"/>
          <a:chExt cx="0" cy="0"/>
        </a:xfrm>
      </p:grpSpPr>
      <p:sp>
        <p:nvSpPr>
          <p:cNvPr id="1019" name="Google Shape;1019;p143"/>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1020" name="Google Shape;1020;p143"/>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21" name="Google Shape;1021;p143"/>
          <p:cNvSpPr txBox="1"/>
          <p:nvPr>
            <p:ph idx="2" type="body"/>
          </p:nvPr>
        </p:nvSpPr>
        <p:spPr>
          <a:xfrm>
            <a:off x="737118"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1022" name="Google Shape;1022;p143"/>
          <p:cNvSpPr txBox="1"/>
          <p:nvPr>
            <p:ph idx="3" type="body"/>
          </p:nvPr>
        </p:nvSpPr>
        <p:spPr>
          <a:xfrm>
            <a:off x="3323393"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1023" name="Google Shape;1023;p143"/>
          <p:cNvSpPr txBox="1"/>
          <p:nvPr>
            <p:ph idx="4" type="body"/>
          </p:nvPr>
        </p:nvSpPr>
        <p:spPr>
          <a:xfrm>
            <a:off x="5909667"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1024" name="Google Shape;1024;p143"/>
          <p:cNvSpPr/>
          <p:nvPr/>
        </p:nvSpPr>
        <p:spPr>
          <a:xfrm>
            <a:off x="815525"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025" name="Google Shape;1025;p143"/>
          <p:cNvSpPr txBox="1"/>
          <p:nvPr/>
        </p:nvSpPr>
        <p:spPr>
          <a:xfrm>
            <a:off x="811575"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1</a:t>
            </a:r>
            <a:endParaRPr sz="1800">
              <a:solidFill>
                <a:srgbClr val="1C304A"/>
              </a:solidFill>
            </a:endParaRPr>
          </a:p>
        </p:txBody>
      </p:sp>
      <p:sp>
        <p:nvSpPr>
          <p:cNvPr id="1026" name="Google Shape;1026;p143"/>
          <p:cNvSpPr/>
          <p:nvPr/>
        </p:nvSpPr>
        <p:spPr>
          <a:xfrm>
            <a:off x="3375583"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027" name="Google Shape;1027;p143"/>
          <p:cNvSpPr txBox="1"/>
          <p:nvPr/>
        </p:nvSpPr>
        <p:spPr>
          <a:xfrm>
            <a:off x="3371633"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2</a:t>
            </a:r>
            <a:endParaRPr sz="1800">
              <a:solidFill>
                <a:srgbClr val="1C304A"/>
              </a:solidFill>
            </a:endParaRPr>
          </a:p>
        </p:txBody>
      </p:sp>
      <p:sp>
        <p:nvSpPr>
          <p:cNvPr id="1028" name="Google Shape;1028;p143"/>
          <p:cNvSpPr/>
          <p:nvPr/>
        </p:nvSpPr>
        <p:spPr>
          <a:xfrm>
            <a:off x="5993435"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029" name="Google Shape;1029;p143"/>
          <p:cNvSpPr txBox="1"/>
          <p:nvPr/>
        </p:nvSpPr>
        <p:spPr>
          <a:xfrm>
            <a:off x="5989485"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3</a:t>
            </a:r>
            <a:endParaRPr sz="1800">
              <a:solidFill>
                <a:srgbClr val="1C304A"/>
              </a:solidFil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Column - Light">
  <p:cSld name="TITLE_AND_BODY_2_1_1_1_1_2">
    <p:bg>
      <p:bgPr>
        <a:solidFill>
          <a:srgbClr val="FFFFFF"/>
        </a:solidFill>
      </p:bgPr>
    </p:bg>
    <p:spTree>
      <p:nvGrpSpPr>
        <p:cNvPr id="1030" name="Shape 1030"/>
        <p:cNvGrpSpPr/>
        <p:nvPr/>
      </p:nvGrpSpPr>
      <p:grpSpPr>
        <a:xfrm>
          <a:off x="0" y="0"/>
          <a:ext cx="0" cy="0"/>
          <a:chOff x="0" y="0"/>
          <a:chExt cx="0" cy="0"/>
        </a:xfrm>
      </p:grpSpPr>
      <p:sp>
        <p:nvSpPr>
          <p:cNvPr id="1031" name="Google Shape;1031;p144"/>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1032" name="Google Shape;1032;p144"/>
          <p:cNvSpPr txBox="1"/>
          <p:nvPr>
            <p:ph idx="1" type="body"/>
          </p:nvPr>
        </p:nvSpPr>
        <p:spPr>
          <a:xfrm>
            <a:off x="623400" y="1662376"/>
            <a:ext cx="78915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1C304A"/>
              </a:buClr>
              <a:buSzPts val="1800"/>
              <a:buChar char="●"/>
              <a:defRPr>
                <a:solidFill>
                  <a:srgbClr val="1C304A"/>
                </a:solidFill>
              </a:defRPr>
            </a:lvl1pPr>
            <a:lvl2pPr indent="-317500" lvl="1" marL="914400" rtl="0">
              <a:spcBef>
                <a:spcPts val="1600"/>
              </a:spcBef>
              <a:spcAft>
                <a:spcPts val="0"/>
              </a:spcAft>
              <a:buClr>
                <a:srgbClr val="1C304A"/>
              </a:buClr>
              <a:buSzPts val="1400"/>
              <a:buChar char="○"/>
              <a:defRPr>
                <a:solidFill>
                  <a:srgbClr val="1C304A"/>
                </a:solidFill>
              </a:defRPr>
            </a:lvl2pPr>
            <a:lvl3pPr indent="-317500" lvl="2" marL="1371600" rtl="0">
              <a:spcBef>
                <a:spcPts val="1600"/>
              </a:spcBef>
              <a:spcAft>
                <a:spcPts val="0"/>
              </a:spcAft>
              <a:buClr>
                <a:srgbClr val="1C304A"/>
              </a:buClr>
              <a:buSzPts val="1400"/>
              <a:buChar char="■"/>
              <a:defRPr>
                <a:solidFill>
                  <a:srgbClr val="1C304A"/>
                </a:solidFill>
              </a:defRPr>
            </a:lvl3pPr>
            <a:lvl4pPr indent="-304800" lvl="3" marL="1828800" rtl="0">
              <a:spcBef>
                <a:spcPts val="1600"/>
              </a:spcBef>
              <a:spcAft>
                <a:spcPts val="0"/>
              </a:spcAft>
              <a:buClr>
                <a:srgbClr val="1C304A"/>
              </a:buClr>
              <a:buSzPts val="1200"/>
              <a:buChar char="●"/>
              <a:defRPr>
                <a:solidFill>
                  <a:srgbClr val="1C304A"/>
                </a:solidFill>
              </a:defRPr>
            </a:lvl4pPr>
            <a:lvl5pPr indent="-292100" lvl="4" marL="2286000" rtl="0">
              <a:spcBef>
                <a:spcPts val="1600"/>
              </a:spcBef>
              <a:spcAft>
                <a:spcPts val="0"/>
              </a:spcAft>
              <a:buClr>
                <a:srgbClr val="1C304A"/>
              </a:buClr>
              <a:buSzPts val="1000"/>
              <a:buChar char="○"/>
              <a:defRPr>
                <a:solidFill>
                  <a:srgbClr val="1C304A"/>
                </a:solidFill>
              </a:defRPr>
            </a:lvl5pPr>
            <a:lvl6pPr indent="-279400" lvl="5" marL="2743200" rtl="0">
              <a:spcBef>
                <a:spcPts val="1600"/>
              </a:spcBef>
              <a:spcAft>
                <a:spcPts val="0"/>
              </a:spcAft>
              <a:buClr>
                <a:srgbClr val="1C304A"/>
              </a:buClr>
              <a:buSzPts val="800"/>
              <a:buChar char="■"/>
              <a:defRPr>
                <a:solidFill>
                  <a:srgbClr val="1C304A"/>
                </a:solidFill>
              </a:defRPr>
            </a:lvl6pPr>
            <a:lvl7pPr indent="-279400" lvl="6" marL="3200400" rtl="0">
              <a:spcBef>
                <a:spcPts val="1600"/>
              </a:spcBef>
              <a:spcAft>
                <a:spcPts val="0"/>
              </a:spcAft>
              <a:buClr>
                <a:srgbClr val="1C304A"/>
              </a:buClr>
              <a:buSzPts val="800"/>
              <a:buChar char="●"/>
              <a:defRPr>
                <a:solidFill>
                  <a:srgbClr val="1C304A"/>
                </a:solidFill>
              </a:defRPr>
            </a:lvl7pPr>
            <a:lvl8pPr indent="-279400" lvl="7" marL="3657600" rtl="0">
              <a:spcBef>
                <a:spcPts val="1600"/>
              </a:spcBef>
              <a:spcAft>
                <a:spcPts val="0"/>
              </a:spcAft>
              <a:buClr>
                <a:srgbClr val="1C304A"/>
              </a:buClr>
              <a:buSzPts val="800"/>
              <a:buChar char="○"/>
              <a:defRPr>
                <a:solidFill>
                  <a:srgbClr val="1C304A"/>
                </a:solidFill>
              </a:defRPr>
            </a:lvl8pPr>
            <a:lvl9pPr indent="-279400" lvl="8" marL="4114800" rtl="0">
              <a:spcBef>
                <a:spcPts val="1600"/>
              </a:spcBef>
              <a:spcAft>
                <a:spcPts val="1600"/>
              </a:spcAft>
              <a:buClr>
                <a:srgbClr val="1C304A"/>
              </a:buClr>
              <a:buSzPts val="800"/>
              <a:buChar char="■"/>
              <a:defRPr>
                <a:solidFill>
                  <a:srgbClr val="1C304A"/>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 - Light">
  <p:cSld name="TITLE_AND_BODY_2_1_1_1_1_1">
    <p:bg>
      <p:bgPr>
        <a:solidFill>
          <a:srgbClr val="FFFFFF"/>
        </a:solidFill>
      </p:bgPr>
    </p:bg>
    <p:spTree>
      <p:nvGrpSpPr>
        <p:cNvPr id="1033" name="Shape 1033"/>
        <p:cNvGrpSpPr/>
        <p:nvPr/>
      </p:nvGrpSpPr>
      <p:grpSpPr>
        <a:xfrm>
          <a:off x="0" y="0"/>
          <a:ext cx="0" cy="0"/>
          <a:chOff x="0" y="0"/>
          <a:chExt cx="0" cy="0"/>
        </a:xfrm>
      </p:grpSpPr>
      <p:sp>
        <p:nvSpPr>
          <p:cNvPr id="1034" name="Google Shape;1034;p145"/>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1035" name="Google Shape;1035;p145"/>
          <p:cNvSpPr txBox="1"/>
          <p:nvPr>
            <p:ph idx="1" type="body"/>
          </p:nvPr>
        </p:nvSpPr>
        <p:spPr>
          <a:xfrm>
            <a:off x="725280" y="1722020"/>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1036" name="Google Shape;1036;p145"/>
          <p:cNvSpPr txBox="1"/>
          <p:nvPr>
            <p:ph idx="2" type="body"/>
          </p:nvPr>
        </p:nvSpPr>
        <p:spPr>
          <a:xfrm>
            <a:off x="4675870" y="1745270"/>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1037" name="Google Shape;1037;p145"/>
          <p:cNvSpPr txBox="1"/>
          <p:nvPr>
            <p:ph idx="3"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Column - Dark">
  <p:cSld name="TITLE_AND_BODY_2_1_1_1_1">
    <p:bg>
      <p:bgPr>
        <a:solidFill>
          <a:srgbClr val="1C304A"/>
        </a:solidFill>
      </p:bgPr>
    </p:bg>
    <p:spTree>
      <p:nvGrpSpPr>
        <p:cNvPr id="131" name="Shape 131"/>
        <p:cNvGrpSpPr/>
        <p:nvPr/>
      </p:nvGrpSpPr>
      <p:grpSpPr>
        <a:xfrm>
          <a:off x="0" y="0"/>
          <a:ext cx="0" cy="0"/>
          <a:chOff x="0" y="0"/>
          <a:chExt cx="0" cy="0"/>
        </a:xfrm>
      </p:grpSpPr>
      <p:sp>
        <p:nvSpPr>
          <p:cNvPr id="132" name="Google Shape;132;p15"/>
          <p:cNvSpPr txBox="1"/>
          <p:nvPr>
            <p:ph type="ctrTitle"/>
          </p:nvPr>
        </p:nvSpPr>
        <p:spPr>
          <a:xfrm>
            <a:off x="712850" y="289402"/>
            <a:ext cx="7386600" cy="844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CFFF"/>
              </a:buClr>
              <a:buSzPts val="2600"/>
              <a:buNone/>
              <a:defRPr b="1" sz="2600">
                <a:solidFill>
                  <a:srgbClr val="00CFFF"/>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133" name="Google Shape;133;p15"/>
          <p:cNvSpPr txBox="1"/>
          <p:nvPr>
            <p:ph idx="1" type="body"/>
          </p:nvPr>
        </p:nvSpPr>
        <p:spPr>
          <a:xfrm>
            <a:off x="623400" y="1654658"/>
            <a:ext cx="78915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FFFFFF"/>
              </a:buClr>
              <a:buSzPts val="1800"/>
              <a:buChar char="●"/>
              <a:defRPr>
                <a:solidFill>
                  <a:srgbClr val="FFFFFF"/>
                </a:solidFill>
              </a:defRPr>
            </a:lvl1pPr>
            <a:lvl2pPr indent="-317500" lvl="1" marL="914400" rtl="0" algn="l">
              <a:lnSpc>
                <a:spcPct val="115000"/>
              </a:lnSpc>
              <a:spcBef>
                <a:spcPts val="1600"/>
              </a:spcBef>
              <a:spcAft>
                <a:spcPts val="0"/>
              </a:spcAft>
              <a:buClr>
                <a:srgbClr val="FFFFFF"/>
              </a:buClr>
              <a:buSzPts val="1400"/>
              <a:buChar char="○"/>
              <a:defRPr>
                <a:solidFill>
                  <a:srgbClr val="FFFFFF"/>
                </a:solidFill>
              </a:defRPr>
            </a:lvl2pPr>
            <a:lvl3pPr indent="-317500" lvl="2" marL="1371600" rtl="0" algn="l">
              <a:lnSpc>
                <a:spcPct val="115000"/>
              </a:lnSpc>
              <a:spcBef>
                <a:spcPts val="1600"/>
              </a:spcBef>
              <a:spcAft>
                <a:spcPts val="0"/>
              </a:spcAft>
              <a:buClr>
                <a:srgbClr val="FFFFFF"/>
              </a:buClr>
              <a:buSzPts val="1400"/>
              <a:buChar char="■"/>
              <a:defRPr>
                <a:solidFill>
                  <a:srgbClr val="FFFFFF"/>
                </a:solidFill>
              </a:defRPr>
            </a:lvl3pPr>
            <a:lvl4pPr indent="-304800" lvl="3" marL="1828800" rtl="0" algn="l">
              <a:lnSpc>
                <a:spcPct val="115000"/>
              </a:lnSpc>
              <a:spcBef>
                <a:spcPts val="1600"/>
              </a:spcBef>
              <a:spcAft>
                <a:spcPts val="0"/>
              </a:spcAft>
              <a:buClr>
                <a:srgbClr val="FFFFFF"/>
              </a:buClr>
              <a:buSzPts val="1200"/>
              <a:buChar char="●"/>
              <a:defRPr>
                <a:solidFill>
                  <a:srgbClr val="FFFFFF"/>
                </a:solidFill>
              </a:defRPr>
            </a:lvl4pPr>
            <a:lvl5pPr indent="-292100" lvl="4" marL="2286000" rtl="0" algn="l">
              <a:lnSpc>
                <a:spcPct val="115000"/>
              </a:lnSpc>
              <a:spcBef>
                <a:spcPts val="1600"/>
              </a:spcBef>
              <a:spcAft>
                <a:spcPts val="0"/>
              </a:spcAft>
              <a:buClr>
                <a:srgbClr val="FFFFFF"/>
              </a:buClr>
              <a:buSzPts val="1000"/>
              <a:buChar char="○"/>
              <a:defRPr>
                <a:solidFill>
                  <a:srgbClr val="FFFFFF"/>
                </a:solidFill>
              </a:defRPr>
            </a:lvl5pPr>
            <a:lvl6pPr indent="-279400" lvl="5" marL="2743200" rtl="0" algn="l">
              <a:lnSpc>
                <a:spcPct val="115000"/>
              </a:lnSpc>
              <a:spcBef>
                <a:spcPts val="1600"/>
              </a:spcBef>
              <a:spcAft>
                <a:spcPts val="0"/>
              </a:spcAft>
              <a:buClr>
                <a:srgbClr val="FFFFFF"/>
              </a:buClr>
              <a:buSzPts val="800"/>
              <a:buChar char="■"/>
              <a:defRPr>
                <a:solidFill>
                  <a:srgbClr val="FFFFFF"/>
                </a:solidFill>
              </a:defRPr>
            </a:lvl6pPr>
            <a:lvl7pPr indent="-279400" lvl="6" marL="3200400" rtl="0" algn="l">
              <a:lnSpc>
                <a:spcPct val="115000"/>
              </a:lnSpc>
              <a:spcBef>
                <a:spcPts val="1600"/>
              </a:spcBef>
              <a:spcAft>
                <a:spcPts val="0"/>
              </a:spcAft>
              <a:buClr>
                <a:srgbClr val="FFFFFF"/>
              </a:buClr>
              <a:buSzPts val="800"/>
              <a:buChar char="●"/>
              <a:defRPr>
                <a:solidFill>
                  <a:srgbClr val="FFFFFF"/>
                </a:solidFill>
              </a:defRPr>
            </a:lvl7pPr>
            <a:lvl8pPr indent="-279400" lvl="7" marL="3657600" rtl="0" algn="l">
              <a:lnSpc>
                <a:spcPct val="115000"/>
              </a:lnSpc>
              <a:spcBef>
                <a:spcPts val="1600"/>
              </a:spcBef>
              <a:spcAft>
                <a:spcPts val="0"/>
              </a:spcAft>
              <a:buClr>
                <a:srgbClr val="FFFFFF"/>
              </a:buClr>
              <a:buSzPts val="800"/>
              <a:buChar char="○"/>
              <a:defRPr>
                <a:solidFill>
                  <a:srgbClr val="FFFFFF"/>
                </a:solidFill>
              </a:defRPr>
            </a:lvl8pPr>
            <a:lvl9pPr indent="-279400" lvl="8" marL="4114800" rtl="0" algn="l">
              <a:lnSpc>
                <a:spcPct val="115000"/>
              </a:lnSpc>
              <a:spcBef>
                <a:spcPts val="1600"/>
              </a:spcBef>
              <a:spcAft>
                <a:spcPts val="1600"/>
              </a:spcAft>
              <a:buClr>
                <a:srgbClr val="FFFFFF"/>
              </a:buClr>
              <a:buSzPts val="800"/>
              <a:buChar char="■"/>
              <a:defRPr>
                <a:solidFill>
                  <a:srgbClr val="FFFFFF"/>
                </a:solidFill>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 Light">
  <p:cSld name="TITLE_AND_TWO_COLUMNS_1">
    <p:spTree>
      <p:nvGrpSpPr>
        <p:cNvPr id="1038" name="Shape 1038"/>
        <p:cNvGrpSpPr/>
        <p:nvPr/>
      </p:nvGrpSpPr>
      <p:grpSpPr>
        <a:xfrm>
          <a:off x="0" y="0"/>
          <a:ext cx="0" cy="0"/>
          <a:chOff x="0" y="0"/>
          <a:chExt cx="0" cy="0"/>
        </a:xfrm>
      </p:grpSpPr>
      <p:sp>
        <p:nvSpPr>
          <p:cNvPr id="1039" name="Google Shape;1039;p146"/>
          <p:cNvSpPr txBox="1"/>
          <p:nvPr>
            <p:ph idx="1" type="body"/>
          </p:nvPr>
        </p:nvSpPr>
        <p:spPr>
          <a:xfrm>
            <a:off x="737118"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40" name="Google Shape;1040;p146"/>
          <p:cNvSpPr/>
          <p:nvPr/>
        </p:nvSpPr>
        <p:spPr>
          <a:xfrm>
            <a:off x="435775" y="4943725"/>
            <a:ext cx="116700" cy="1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46"/>
          <p:cNvSpPr txBox="1"/>
          <p:nvPr>
            <p:ph idx="2" type="body"/>
          </p:nvPr>
        </p:nvSpPr>
        <p:spPr>
          <a:xfrm>
            <a:off x="3323393"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42" name="Google Shape;1042;p146"/>
          <p:cNvSpPr txBox="1"/>
          <p:nvPr>
            <p:ph idx="3" type="body"/>
          </p:nvPr>
        </p:nvSpPr>
        <p:spPr>
          <a:xfrm>
            <a:off x="5909667"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43" name="Google Shape;1043;p146"/>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1044" name="Google Shape;1044;p146"/>
          <p:cNvSpPr txBox="1"/>
          <p:nvPr>
            <p:ph idx="4"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45" name="Google Shape;1045;p146"/>
          <p:cNvSpPr/>
          <p:nvPr/>
        </p:nvSpPr>
        <p:spPr>
          <a:xfrm>
            <a:off x="81552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046" name="Google Shape;1046;p146"/>
          <p:cNvSpPr txBox="1"/>
          <p:nvPr/>
        </p:nvSpPr>
        <p:spPr>
          <a:xfrm>
            <a:off x="81157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FFFFFF"/>
                </a:solidFill>
                <a:latin typeface="Helvetica Neue"/>
                <a:ea typeface="Helvetica Neue"/>
                <a:cs typeface="Helvetica Neue"/>
                <a:sym typeface="Helvetica Neue"/>
              </a:rPr>
              <a:t>1</a:t>
            </a:r>
            <a:endParaRPr sz="1800"/>
          </a:p>
        </p:txBody>
      </p:sp>
      <p:sp>
        <p:nvSpPr>
          <p:cNvPr id="1047" name="Google Shape;1047;p146"/>
          <p:cNvSpPr/>
          <p:nvPr/>
        </p:nvSpPr>
        <p:spPr>
          <a:xfrm>
            <a:off x="3375583"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048" name="Google Shape;1048;p146"/>
          <p:cNvSpPr txBox="1"/>
          <p:nvPr/>
        </p:nvSpPr>
        <p:spPr>
          <a:xfrm>
            <a:off x="3371633"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2</a:t>
            </a:r>
            <a:endParaRPr sz="1800"/>
          </a:p>
        </p:txBody>
      </p:sp>
      <p:sp>
        <p:nvSpPr>
          <p:cNvPr id="1049" name="Google Shape;1049;p146"/>
          <p:cNvSpPr/>
          <p:nvPr/>
        </p:nvSpPr>
        <p:spPr>
          <a:xfrm>
            <a:off x="599343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050" name="Google Shape;1050;p146"/>
          <p:cNvSpPr txBox="1"/>
          <p:nvPr/>
        </p:nvSpPr>
        <p:spPr>
          <a:xfrm>
            <a:off x="598948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3</a:t>
            </a:r>
            <a:endParaRPr sz="1800"/>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 Icons - Light">
  <p:cSld name="TITLE_AND_TWO_COLUMNS_1_2">
    <p:bg>
      <p:bgPr>
        <a:solidFill>
          <a:srgbClr val="FFFFFF"/>
        </a:solidFill>
      </p:bgPr>
    </p:bg>
    <p:spTree>
      <p:nvGrpSpPr>
        <p:cNvPr id="1051" name="Shape 1051"/>
        <p:cNvGrpSpPr/>
        <p:nvPr/>
      </p:nvGrpSpPr>
      <p:grpSpPr>
        <a:xfrm>
          <a:off x="0" y="0"/>
          <a:ext cx="0" cy="0"/>
          <a:chOff x="0" y="0"/>
          <a:chExt cx="0" cy="0"/>
        </a:xfrm>
      </p:grpSpPr>
      <p:sp>
        <p:nvSpPr>
          <p:cNvPr id="1052" name="Google Shape;1052;p147"/>
          <p:cNvSpPr txBox="1"/>
          <p:nvPr>
            <p:ph idx="1" type="body"/>
          </p:nvPr>
        </p:nvSpPr>
        <p:spPr>
          <a:xfrm>
            <a:off x="1493788"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053" name="Google Shape;1053;p147"/>
          <p:cNvSpPr/>
          <p:nvPr/>
        </p:nvSpPr>
        <p:spPr>
          <a:xfrm>
            <a:off x="815525"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054" name="Google Shape;1054;p147"/>
          <p:cNvSpPr/>
          <p:nvPr/>
        </p:nvSpPr>
        <p:spPr>
          <a:xfrm>
            <a:off x="4349050"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055" name="Google Shape;1055;p147"/>
          <p:cNvSpPr txBox="1"/>
          <p:nvPr>
            <p:ph idx="2" type="body"/>
          </p:nvPr>
        </p:nvSpPr>
        <p:spPr>
          <a:xfrm>
            <a:off x="5027312"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056" name="Google Shape;1056;p147"/>
          <p:cNvSpPr txBox="1"/>
          <p:nvPr>
            <p:ph idx="3" type="body"/>
          </p:nvPr>
        </p:nvSpPr>
        <p:spPr>
          <a:xfrm>
            <a:off x="1493788"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057" name="Google Shape;1057;p147"/>
          <p:cNvSpPr/>
          <p:nvPr/>
        </p:nvSpPr>
        <p:spPr>
          <a:xfrm>
            <a:off x="815525"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058" name="Google Shape;1058;p147"/>
          <p:cNvSpPr/>
          <p:nvPr/>
        </p:nvSpPr>
        <p:spPr>
          <a:xfrm>
            <a:off x="434905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059" name="Google Shape;1059;p147"/>
          <p:cNvSpPr txBox="1"/>
          <p:nvPr>
            <p:ph idx="4" type="body"/>
          </p:nvPr>
        </p:nvSpPr>
        <p:spPr>
          <a:xfrm>
            <a:off x="5027312"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060" name="Google Shape;1060;p147"/>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2600"/>
              <a:buNone/>
              <a:defRPr b="1" sz="2600">
                <a:solidFill>
                  <a:srgbClr val="1C304A"/>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ight - 2 column icons">
  <p:cSld name="TITLE_AND_TWO_COLUMNS_1_2_1">
    <p:bg>
      <p:bgPr>
        <a:solidFill>
          <a:srgbClr val="00CFFF"/>
        </a:solidFill>
      </p:bgPr>
    </p:bg>
    <p:spTree>
      <p:nvGrpSpPr>
        <p:cNvPr id="1061" name="Shape 1061"/>
        <p:cNvGrpSpPr/>
        <p:nvPr/>
      </p:nvGrpSpPr>
      <p:grpSpPr>
        <a:xfrm>
          <a:off x="0" y="0"/>
          <a:ext cx="0" cy="0"/>
          <a:chOff x="0" y="0"/>
          <a:chExt cx="0" cy="0"/>
        </a:xfrm>
      </p:grpSpPr>
      <p:sp>
        <p:nvSpPr>
          <p:cNvPr id="1062" name="Google Shape;1062;p148"/>
          <p:cNvSpPr txBox="1"/>
          <p:nvPr>
            <p:ph idx="1" type="body"/>
          </p:nvPr>
        </p:nvSpPr>
        <p:spPr>
          <a:xfrm>
            <a:off x="1493788"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063" name="Google Shape;1063;p148"/>
          <p:cNvSpPr/>
          <p:nvPr/>
        </p:nvSpPr>
        <p:spPr>
          <a:xfrm>
            <a:off x="815525"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064" name="Google Shape;1064;p148"/>
          <p:cNvSpPr/>
          <p:nvPr/>
        </p:nvSpPr>
        <p:spPr>
          <a:xfrm>
            <a:off x="4349050"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065" name="Google Shape;1065;p148"/>
          <p:cNvSpPr txBox="1"/>
          <p:nvPr>
            <p:ph idx="2" type="body"/>
          </p:nvPr>
        </p:nvSpPr>
        <p:spPr>
          <a:xfrm>
            <a:off x="5027312"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066" name="Google Shape;1066;p148"/>
          <p:cNvSpPr txBox="1"/>
          <p:nvPr>
            <p:ph idx="3" type="body"/>
          </p:nvPr>
        </p:nvSpPr>
        <p:spPr>
          <a:xfrm>
            <a:off x="1493788"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067" name="Google Shape;1067;p148"/>
          <p:cNvSpPr/>
          <p:nvPr/>
        </p:nvSpPr>
        <p:spPr>
          <a:xfrm>
            <a:off x="815525"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068" name="Google Shape;1068;p148"/>
          <p:cNvSpPr/>
          <p:nvPr/>
        </p:nvSpPr>
        <p:spPr>
          <a:xfrm>
            <a:off x="4349050"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1069" name="Google Shape;1069;p148"/>
          <p:cNvSpPr txBox="1"/>
          <p:nvPr>
            <p:ph idx="4" type="body"/>
          </p:nvPr>
        </p:nvSpPr>
        <p:spPr>
          <a:xfrm>
            <a:off x="5027312"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070" name="Google Shape;1070;p148"/>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2600"/>
              <a:buNone/>
              <a:defRPr b="1" sz="2600">
                <a:solidFill>
                  <a:srgbClr val="1C304A"/>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rdered List - Light">
  <p:cSld name="TITLE_AND_TWO_COLUMNS_1_2_1_1">
    <p:bg>
      <p:bgPr>
        <a:solidFill>
          <a:srgbClr val="FFFFFF"/>
        </a:solidFill>
      </p:bgPr>
    </p:bg>
    <p:spTree>
      <p:nvGrpSpPr>
        <p:cNvPr id="1071" name="Shape 1071"/>
        <p:cNvGrpSpPr/>
        <p:nvPr/>
      </p:nvGrpSpPr>
      <p:grpSpPr>
        <a:xfrm>
          <a:off x="0" y="0"/>
          <a:ext cx="0" cy="0"/>
          <a:chOff x="0" y="0"/>
          <a:chExt cx="0" cy="0"/>
        </a:xfrm>
      </p:grpSpPr>
      <p:sp>
        <p:nvSpPr>
          <p:cNvPr id="1072" name="Google Shape;1072;p149"/>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73" name="Google Shape;1073;p149"/>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1074" name="Google Shape;1074;p149"/>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75" name="Google Shape;1075;p149"/>
          <p:cNvSpPr/>
          <p:nvPr/>
        </p:nvSpPr>
        <p:spPr>
          <a:xfrm>
            <a:off x="8291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1</a:t>
            </a:r>
            <a:endParaRPr b="1" sz="7200">
              <a:solidFill>
                <a:srgbClr val="00CFFF"/>
              </a:solidFill>
              <a:latin typeface="Helvetica Neue"/>
              <a:ea typeface="Helvetica Neue"/>
              <a:cs typeface="Helvetica Neue"/>
              <a:sym typeface="Helvetica Neue"/>
            </a:endParaRPr>
          </a:p>
        </p:txBody>
      </p:sp>
      <p:sp>
        <p:nvSpPr>
          <p:cNvPr id="1076" name="Google Shape;1076;p149"/>
          <p:cNvSpPr txBox="1"/>
          <p:nvPr>
            <p:ph idx="2" type="body"/>
          </p:nvPr>
        </p:nvSpPr>
        <p:spPr>
          <a:xfrm>
            <a:off x="8735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1077" name="Google Shape;1077;p149"/>
          <p:cNvSpPr/>
          <p:nvPr/>
        </p:nvSpPr>
        <p:spPr>
          <a:xfrm>
            <a:off x="23593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2</a:t>
            </a:r>
            <a:endParaRPr b="1" sz="7200">
              <a:solidFill>
                <a:srgbClr val="00CFFF"/>
              </a:solidFill>
              <a:latin typeface="Helvetica Neue"/>
              <a:ea typeface="Helvetica Neue"/>
              <a:cs typeface="Helvetica Neue"/>
              <a:sym typeface="Helvetica Neue"/>
            </a:endParaRPr>
          </a:p>
        </p:txBody>
      </p:sp>
      <p:sp>
        <p:nvSpPr>
          <p:cNvPr id="1078" name="Google Shape;1078;p149"/>
          <p:cNvSpPr txBox="1"/>
          <p:nvPr>
            <p:ph idx="3" type="body"/>
          </p:nvPr>
        </p:nvSpPr>
        <p:spPr>
          <a:xfrm>
            <a:off x="24037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1079" name="Google Shape;1079;p149"/>
          <p:cNvSpPr/>
          <p:nvPr/>
        </p:nvSpPr>
        <p:spPr>
          <a:xfrm>
            <a:off x="38895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3</a:t>
            </a:r>
            <a:endParaRPr b="1" sz="7200">
              <a:solidFill>
                <a:srgbClr val="00CFFF"/>
              </a:solidFill>
              <a:latin typeface="Helvetica Neue"/>
              <a:ea typeface="Helvetica Neue"/>
              <a:cs typeface="Helvetica Neue"/>
              <a:sym typeface="Helvetica Neue"/>
            </a:endParaRPr>
          </a:p>
        </p:txBody>
      </p:sp>
      <p:sp>
        <p:nvSpPr>
          <p:cNvPr id="1080" name="Google Shape;1080;p149"/>
          <p:cNvSpPr txBox="1"/>
          <p:nvPr>
            <p:ph idx="4" type="body"/>
          </p:nvPr>
        </p:nvSpPr>
        <p:spPr>
          <a:xfrm>
            <a:off x="39339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1081" name="Google Shape;1081;p149"/>
          <p:cNvSpPr/>
          <p:nvPr/>
        </p:nvSpPr>
        <p:spPr>
          <a:xfrm>
            <a:off x="54197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4</a:t>
            </a:r>
            <a:endParaRPr b="1" sz="7200">
              <a:solidFill>
                <a:srgbClr val="00CFFF"/>
              </a:solidFill>
              <a:latin typeface="Helvetica Neue"/>
              <a:ea typeface="Helvetica Neue"/>
              <a:cs typeface="Helvetica Neue"/>
              <a:sym typeface="Helvetica Neue"/>
            </a:endParaRPr>
          </a:p>
        </p:txBody>
      </p:sp>
      <p:sp>
        <p:nvSpPr>
          <p:cNvPr id="1082" name="Google Shape;1082;p149"/>
          <p:cNvSpPr txBox="1"/>
          <p:nvPr>
            <p:ph idx="5" type="body"/>
          </p:nvPr>
        </p:nvSpPr>
        <p:spPr>
          <a:xfrm>
            <a:off x="54641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1083" name="Google Shape;1083;p149"/>
          <p:cNvSpPr/>
          <p:nvPr/>
        </p:nvSpPr>
        <p:spPr>
          <a:xfrm>
            <a:off x="69499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5</a:t>
            </a:r>
            <a:endParaRPr b="1" sz="7200">
              <a:solidFill>
                <a:srgbClr val="00CFFF"/>
              </a:solidFill>
              <a:latin typeface="Helvetica Neue"/>
              <a:ea typeface="Helvetica Neue"/>
              <a:cs typeface="Helvetica Neue"/>
              <a:sym typeface="Helvetica Neue"/>
            </a:endParaRPr>
          </a:p>
        </p:txBody>
      </p:sp>
      <p:sp>
        <p:nvSpPr>
          <p:cNvPr id="1084" name="Google Shape;1084;p149"/>
          <p:cNvSpPr txBox="1"/>
          <p:nvPr>
            <p:ph idx="6" type="body"/>
          </p:nvPr>
        </p:nvSpPr>
        <p:spPr>
          <a:xfrm>
            <a:off x="69943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 Light">
  <p:cSld name="CUSTOM">
    <p:spTree>
      <p:nvGrpSpPr>
        <p:cNvPr id="1085" name="Shape 1085"/>
        <p:cNvGrpSpPr/>
        <p:nvPr/>
      </p:nvGrpSpPr>
      <p:grpSpPr>
        <a:xfrm>
          <a:off x="0" y="0"/>
          <a:ext cx="0" cy="0"/>
          <a:chOff x="0" y="0"/>
          <a:chExt cx="0" cy="0"/>
        </a:xfrm>
      </p:grpSpPr>
      <p:sp>
        <p:nvSpPr>
          <p:cNvPr id="1086" name="Google Shape;1086;p150"/>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87" name="Google Shape;1087;p150"/>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Image">
  <p:cSld name="MAIN_POINT">
    <p:bg>
      <p:bgPr>
        <a:solidFill>
          <a:srgbClr val="666666"/>
        </a:solidFill>
      </p:bgPr>
    </p:bg>
    <p:spTree>
      <p:nvGrpSpPr>
        <p:cNvPr id="1088" name="Shape 1088"/>
        <p:cNvGrpSpPr/>
        <p:nvPr/>
      </p:nvGrpSpPr>
      <p:grpSpPr>
        <a:xfrm>
          <a:off x="0" y="0"/>
          <a:ext cx="0" cy="0"/>
          <a:chOff x="0" y="0"/>
          <a:chExt cx="0" cy="0"/>
        </a:xfrm>
      </p:grpSpPr>
      <p:pic>
        <p:nvPicPr>
          <p:cNvPr id="1089" name="Google Shape;1089;p151"/>
          <p:cNvPicPr preferRelativeResize="0"/>
          <p:nvPr/>
        </p:nvPicPr>
        <p:blipFill rotWithShape="1">
          <a:blip r:embed="rId2">
            <a:alphaModFix/>
          </a:blip>
          <a:srcRect b="30901" l="6272" r="11416" t="6909"/>
          <a:stretch/>
        </p:blipFill>
        <p:spPr>
          <a:xfrm>
            <a:off x="-9525" y="-39168"/>
            <a:ext cx="9162900" cy="5192100"/>
          </a:xfrm>
          <a:prstGeom prst="rect">
            <a:avLst/>
          </a:prstGeom>
          <a:noFill/>
          <a:ln>
            <a:noFill/>
          </a:ln>
        </p:spPr>
      </p:pic>
      <p:sp>
        <p:nvSpPr>
          <p:cNvPr id="1090" name="Google Shape;1090;p151"/>
          <p:cNvSpPr/>
          <p:nvPr/>
        </p:nvSpPr>
        <p:spPr>
          <a:xfrm>
            <a:off x="3868900" y="3578887"/>
            <a:ext cx="4891200" cy="975900"/>
          </a:xfrm>
          <a:prstGeom prst="rect">
            <a:avLst/>
          </a:prstGeom>
          <a:solidFill>
            <a:srgbClr val="00CFFF"/>
          </a:solidFill>
          <a:ln>
            <a:noFill/>
          </a:ln>
        </p:spPr>
        <p:txBody>
          <a:bodyPr anchorCtr="0" anchor="t" bIns="167425" lIns="167425" spcFirstLastPara="1" rIns="167425" wrap="square" tIns="167425">
            <a:noAutofit/>
          </a:bodyPr>
          <a:lstStyle/>
          <a:p>
            <a:pPr indent="88900" lvl="1" marL="0" marR="0" rtl="0" algn="l">
              <a:spcBef>
                <a:spcPts val="700"/>
              </a:spcBef>
              <a:spcAft>
                <a:spcPts val="0"/>
              </a:spcAft>
              <a:buNone/>
            </a:pPr>
            <a:r>
              <a:t/>
            </a:r>
            <a:endParaRPr b="0" i="1" sz="1700" u="none" cap="none" strike="noStrike">
              <a:solidFill>
                <a:srgbClr val="26818F"/>
              </a:solidFill>
              <a:latin typeface="Source Sans Pro"/>
              <a:ea typeface="Source Sans Pro"/>
              <a:cs typeface="Source Sans Pro"/>
              <a:sym typeface="Source Sans Pro"/>
            </a:endParaRPr>
          </a:p>
        </p:txBody>
      </p:sp>
      <p:sp>
        <p:nvSpPr>
          <p:cNvPr id="1091" name="Google Shape;1091;p151"/>
          <p:cNvSpPr txBox="1"/>
          <p:nvPr>
            <p:ph type="ctrTitle"/>
          </p:nvPr>
        </p:nvSpPr>
        <p:spPr>
          <a:xfrm>
            <a:off x="4035650" y="3697025"/>
            <a:ext cx="4489800" cy="1048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C304A"/>
              </a:buClr>
              <a:buSzPts val="3600"/>
              <a:buNone/>
              <a:defRPr b="1" sz="3600">
                <a:solidFill>
                  <a:srgbClr val="1C304A"/>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 Dark">
  <p:cSld name="SECTION_TITLE_AND_DESCRIPTION_1">
    <p:spTree>
      <p:nvGrpSpPr>
        <p:cNvPr id="1092" name="Shape 1092"/>
        <p:cNvGrpSpPr/>
        <p:nvPr/>
      </p:nvGrpSpPr>
      <p:grpSpPr>
        <a:xfrm>
          <a:off x="0" y="0"/>
          <a:ext cx="0" cy="0"/>
          <a:chOff x="0" y="0"/>
          <a:chExt cx="0" cy="0"/>
        </a:xfrm>
      </p:grpSpPr>
      <p:pic>
        <p:nvPicPr>
          <p:cNvPr id="1093" name="Google Shape;1093;p152"/>
          <p:cNvPicPr preferRelativeResize="0"/>
          <p:nvPr/>
        </p:nvPicPr>
        <p:blipFill rotWithShape="1">
          <a:blip r:embed="rId2">
            <a:alphaModFix/>
          </a:blip>
          <a:srcRect b="30901" l="47425" r="11420" t="6909"/>
          <a:stretch/>
        </p:blipFill>
        <p:spPr>
          <a:xfrm>
            <a:off x="4572000" y="-42840"/>
            <a:ext cx="4619100" cy="5235000"/>
          </a:xfrm>
          <a:prstGeom prst="rect">
            <a:avLst/>
          </a:prstGeom>
          <a:noFill/>
          <a:ln>
            <a:noFill/>
          </a:ln>
        </p:spPr>
      </p:pic>
      <p:sp>
        <p:nvSpPr>
          <p:cNvPr id="1094" name="Google Shape;1094;p152"/>
          <p:cNvSpPr/>
          <p:nvPr/>
        </p:nvSpPr>
        <p:spPr>
          <a:xfrm>
            <a:off x="-47100" y="-11850"/>
            <a:ext cx="4619100" cy="52158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52"/>
          <p:cNvSpPr txBox="1"/>
          <p:nvPr>
            <p:ph type="ctrTitle"/>
          </p:nvPr>
        </p:nvSpPr>
        <p:spPr>
          <a:xfrm>
            <a:off x="718656" y="614725"/>
            <a:ext cx="34947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1096" name="Google Shape;1096;p152"/>
          <p:cNvSpPr txBox="1"/>
          <p:nvPr>
            <p:ph idx="1" type="body"/>
          </p:nvPr>
        </p:nvSpPr>
        <p:spPr>
          <a:xfrm>
            <a:off x="725275" y="1722025"/>
            <a:ext cx="3104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1097" name="Google Shape;1097;p152"/>
          <p:cNvSpPr txBox="1"/>
          <p:nvPr>
            <p:ph idx="2" type="subTitle"/>
          </p:nvPr>
        </p:nvSpPr>
        <p:spPr>
          <a:xfrm>
            <a:off x="718649" y="292250"/>
            <a:ext cx="35463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 Light">
  <p:cSld name="SECTION_TITLE_AND_DESCRIPTION_1_2">
    <p:spTree>
      <p:nvGrpSpPr>
        <p:cNvPr id="1098" name="Shape 1098"/>
        <p:cNvGrpSpPr/>
        <p:nvPr/>
      </p:nvGrpSpPr>
      <p:grpSpPr>
        <a:xfrm>
          <a:off x="0" y="0"/>
          <a:ext cx="0" cy="0"/>
          <a:chOff x="0" y="0"/>
          <a:chExt cx="0" cy="0"/>
        </a:xfrm>
      </p:grpSpPr>
      <p:sp>
        <p:nvSpPr>
          <p:cNvPr id="1099" name="Google Shape;1099;p153"/>
          <p:cNvSpPr/>
          <p:nvPr/>
        </p:nvSpPr>
        <p:spPr>
          <a:xfrm>
            <a:off x="4572000" y="-11850"/>
            <a:ext cx="4619100" cy="521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53"/>
          <p:cNvSpPr txBox="1"/>
          <p:nvPr>
            <p:ph type="ctrTitle"/>
          </p:nvPr>
        </p:nvSpPr>
        <p:spPr>
          <a:xfrm>
            <a:off x="718656" y="614725"/>
            <a:ext cx="34947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1101" name="Google Shape;1101;p153"/>
          <p:cNvSpPr txBox="1"/>
          <p:nvPr>
            <p:ph idx="1" type="body"/>
          </p:nvPr>
        </p:nvSpPr>
        <p:spPr>
          <a:xfrm>
            <a:off x="725275" y="1722025"/>
            <a:ext cx="3104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1102" name="Google Shape;1102;p153"/>
          <p:cNvSpPr txBox="1"/>
          <p:nvPr>
            <p:ph idx="2" type="subTitle"/>
          </p:nvPr>
        </p:nvSpPr>
        <p:spPr>
          <a:xfrm>
            <a:off x="718649" y="292250"/>
            <a:ext cx="35463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 Thanks - Dark">
  <p:cSld name="SECTION_TITLE_AND_DESCRIPTION_1_1">
    <p:bg>
      <p:bgPr>
        <a:solidFill>
          <a:srgbClr val="1C304A"/>
        </a:solidFill>
      </p:bgPr>
    </p:bg>
    <p:spTree>
      <p:nvGrpSpPr>
        <p:cNvPr id="1103" name="Shape 1103"/>
        <p:cNvGrpSpPr/>
        <p:nvPr/>
      </p:nvGrpSpPr>
      <p:grpSpPr>
        <a:xfrm>
          <a:off x="0" y="0"/>
          <a:ext cx="0" cy="0"/>
          <a:chOff x="0" y="0"/>
          <a:chExt cx="0" cy="0"/>
        </a:xfrm>
      </p:grpSpPr>
      <p:sp>
        <p:nvSpPr>
          <p:cNvPr id="1104" name="Google Shape;1104;p154"/>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CFFF"/>
              </a:buClr>
              <a:buSzPts val="6000"/>
              <a:buNone/>
              <a:defRPr b="1" sz="6000">
                <a:solidFill>
                  <a:srgbClr val="00CFFF"/>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1105" name="Google Shape;1105;p154"/>
          <p:cNvSpPr txBox="1"/>
          <p:nvPr>
            <p:ph idx="1" type="body"/>
          </p:nvPr>
        </p:nvSpPr>
        <p:spPr>
          <a:xfrm>
            <a:off x="737118" y="3585136"/>
            <a:ext cx="2258100" cy="13326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Char char="●"/>
              <a:defRPr sz="1000">
                <a:solidFill>
                  <a:srgbClr val="FFFFFF"/>
                </a:solidFill>
              </a:defRPr>
            </a:lvl1pPr>
            <a:lvl2pPr indent="-292100" lvl="1" marL="914400" rtl="0">
              <a:spcBef>
                <a:spcPts val="1600"/>
              </a:spcBef>
              <a:spcAft>
                <a:spcPts val="0"/>
              </a:spcAft>
              <a:buClr>
                <a:srgbClr val="FFFFFF"/>
              </a:buClr>
              <a:buSzPts val="1000"/>
              <a:buChar char="○"/>
              <a:defRPr sz="1000">
                <a:solidFill>
                  <a:srgbClr val="FFFFFF"/>
                </a:solidFill>
              </a:defRPr>
            </a:lvl2pPr>
            <a:lvl3pPr indent="-292100" lvl="2" marL="1371600" rtl="0">
              <a:spcBef>
                <a:spcPts val="1600"/>
              </a:spcBef>
              <a:spcAft>
                <a:spcPts val="0"/>
              </a:spcAft>
              <a:buClr>
                <a:srgbClr val="FFFFFF"/>
              </a:buClr>
              <a:buSzPts val="1000"/>
              <a:buChar char="■"/>
              <a:defRPr sz="1000">
                <a:solidFill>
                  <a:srgbClr val="FFFFFF"/>
                </a:solidFill>
              </a:defRPr>
            </a:lvl3pPr>
            <a:lvl4pPr indent="-292100" lvl="3" marL="1828800" rtl="0">
              <a:spcBef>
                <a:spcPts val="1600"/>
              </a:spcBef>
              <a:spcAft>
                <a:spcPts val="0"/>
              </a:spcAft>
              <a:buClr>
                <a:srgbClr val="FFFFFF"/>
              </a:buClr>
              <a:buSzPts val="1000"/>
              <a:buChar char="●"/>
              <a:defRPr sz="1000">
                <a:solidFill>
                  <a:srgbClr val="FFFFFF"/>
                </a:solidFill>
              </a:defRPr>
            </a:lvl4pPr>
            <a:lvl5pPr indent="-292100" lvl="4" marL="2286000" rtl="0">
              <a:spcBef>
                <a:spcPts val="1600"/>
              </a:spcBef>
              <a:spcAft>
                <a:spcPts val="0"/>
              </a:spcAft>
              <a:buClr>
                <a:srgbClr val="FFFFFF"/>
              </a:buClr>
              <a:buSzPts val="1000"/>
              <a:buChar char="○"/>
              <a:defRPr>
                <a:solidFill>
                  <a:srgbClr val="FFFFFF"/>
                </a:solidFill>
              </a:defRPr>
            </a:lvl5pPr>
            <a:lvl6pPr indent="-292100" lvl="5" marL="2743200" rtl="0">
              <a:spcBef>
                <a:spcPts val="1600"/>
              </a:spcBef>
              <a:spcAft>
                <a:spcPts val="0"/>
              </a:spcAft>
              <a:buClr>
                <a:srgbClr val="FFFFFF"/>
              </a:buClr>
              <a:buSzPts val="1000"/>
              <a:buChar char="■"/>
              <a:defRPr sz="1000">
                <a:solidFill>
                  <a:srgbClr val="FFFFFF"/>
                </a:solidFill>
              </a:defRPr>
            </a:lvl6pPr>
            <a:lvl7pPr indent="-292100" lvl="6" marL="3200400" rtl="0">
              <a:spcBef>
                <a:spcPts val="1600"/>
              </a:spcBef>
              <a:spcAft>
                <a:spcPts val="0"/>
              </a:spcAft>
              <a:buClr>
                <a:srgbClr val="FFFFFF"/>
              </a:buClr>
              <a:buSzPts val="1000"/>
              <a:buChar char="●"/>
              <a:defRPr sz="1000">
                <a:solidFill>
                  <a:srgbClr val="FFFFFF"/>
                </a:solidFill>
              </a:defRPr>
            </a:lvl7pPr>
            <a:lvl8pPr indent="-292100" lvl="7" marL="3657600" rtl="0">
              <a:spcBef>
                <a:spcPts val="1600"/>
              </a:spcBef>
              <a:spcAft>
                <a:spcPts val="0"/>
              </a:spcAft>
              <a:buClr>
                <a:srgbClr val="FFFFFF"/>
              </a:buClr>
              <a:buSzPts val="1000"/>
              <a:buChar char="○"/>
              <a:defRPr sz="1000">
                <a:solidFill>
                  <a:srgbClr val="FFFFFF"/>
                </a:solidFill>
              </a:defRPr>
            </a:lvl8pPr>
            <a:lvl9pPr indent="-292100" lvl="8" marL="4114800" rtl="0">
              <a:spcBef>
                <a:spcPts val="1600"/>
              </a:spcBef>
              <a:spcAft>
                <a:spcPts val="1600"/>
              </a:spcAft>
              <a:buClr>
                <a:srgbClr val="FFFFFF"/>
              </a:buClr>
              <a:buSzPts val="1000"/>
              <a:buChar char="■"/>
              <a:defRPr sz="1000">
                <a:solidFill>
                  <a:srgbClr val="FFFFFF"/>
                </a:solidFill>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1">
    <p:spTree>
      <p:nvGrpSpPr>
        <p:cNvPr id="1106" name="Shape 1106"/>
        <p:cNvGrpSpPr/>
        <p:nvPr/>
      </p:nvGrpSpPr>
      <p:grpSpPr>
        <a:xfrm>
          <a:off x="0" y="0"/>
          <a:ext cx="0" cy="0"/>
          <a:chOff x="0" y="0"/>
          <a:chExt cx="0" cy="0"/>
        </a:xfrm>
      </p:grpSpPr>
      <p:sp>
        <p:nvSpPr>
          <p:cNvPr id="1107" name="Google Shape;1107;p155"/>
          <p:cNvSpPr txBox="1"/>
          <p:nvPr/>
        </p:nvSpPr>
        <p:spPr>
          <a:xfrm>
            <a:off x="712850" y="441800"/>
            <a:ext cx="7704900" cy="84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rgbClr val="046B99"/>
                </a:solidFill>
                <a:latin typeface="Helvetica Neue"/>
                <a:ea typeface="Helvetica Neue"/>
                <a:cs typeface="Helvetica Neue"/>
                <a:sym typeface="Helvetica Neue"/>
              </a:rPr>
              <a:t>Icons to use in presentations</a:t>
            </a:r>
            <a:endParaRPr b="1" sz="2800">
              <a:solidFill>
                <a:srgbClr val="046B99"/>
              </a:solidFill>
              <a:latin typeface="Helvetica Neue"/>
              <a:ea typeface="Helvetica Neue"/>
              <a:cs typeface="Helvetica Neue"/>
              <a:sym typeface="Helvetica Neue"/>
            </a:endParaRPr>
          </a:p>
          <a:p>
            <a:pPr indent="0" lvl="0" marL="0" rtl="0" algn="l">
              <a:spcBef>
                <a:spcPts val="0"/>
              </a:spcBef>
              <a:spcAft>
                <a:spcPts val="0"/>
              </a:spcAft>
              <a:buNone/>
            </a:pPr>
            <a:r>
              <a:rPr b="0" lang="en" sz="1800">
                <a:solidFill>
                  <a:srgbClr val="1C304A"/>
                </a:solidFill>
                <a:latin typeface="Helvetica Neue"/>
                <a:ea typeface="Helvetica Neue"/>
                <a:cs typeface="Helvetica Neue"/>
                <a:sym typeface="Helvetica Neue"/>
              </a:rPr>
              <a:t>Copy </a:t>
            </a:r>
            <a:r>
              <a:rPr lang="en" sz="1800">
                <a:solidFill>
                  <a:srgbClr val="1C304A"/>
                </a:solidFill>
                <a:latin typeface="Helvetica Neue"/>
                <a:ea typeface="Helvetica Neue"/>
                <a:cs typeface="Helvetica Neue"/>
                <a:sym typeface="Helvetica Neue"/>
              </a:rPr>
              <a:t>icons </a:t>
            </a:r>
            <a:r>
              <a:rPr b="0" lang="en" sz="1800">
                <a:solidFill>
                  <a:srgbClr val="1C304A"/>
                </a:solidFill>
                <a:latin typeface="Helvetica Neue"/>
                <a:ea typeface="Helvetica Neue"/>
                <a:cs typeface="Helvetica Neue"/>
                <a:sym typeface="Helvetica Neue"/>
              </a:rPr>
              <a:t>from the master </a:t>
            </a:r>
            <a:r>
              <a:rPr lang="en" sz="1800">
                <a:solidFill>
                  <a:srgbClr val="1C304A"/>
                </a:solidFill>
                <a:latin typeface="Helvetica Neue"/>
                <a:ea typeface="Helvetica Neue"/>
                <a:cs typeface="Helvetica Neue"/>
                <a:sym typeface="Helvetica Neue"/>
              </a:rPr>
              <a:t>slide</a:t>
            </a:r>
            <a:r>
              <a:rPr b="0" lang="en" sz="1800">
                <a:solidFill>
                  <a:srgbClr val="1C304A"/>
                </a:solidFill>
                <a:latin typeface="Helvetica Neue"/>
                <a:ea typeface="Helvetica Neue"/>
                <a:cs typeface="Helvetica Neue"/>
                <a:sym typeface="Helvetica Neue"/>
              </a:rPr>
              <a:t> </a:t>
            </a:r>
            <a:r>
              <a:rPr lang="en" sz="1800">
                <a:solidFill>
                  <a:srgbClr val="1C304A"/>
                </a:solidFill>
                <a:latin typeface="Helvetica Neue"/>
                <a:ea typeface="Helvetica Neue"/>
                <a:cs typeface="Helvetica Neue"/>
                <a:sym typeface="Helvetica Neue"/>
              </a:rPr>
              <a:t>for use in your presentation </a:t>
            </a:r>
            <a:br>
              <a:rPr lang="en" sz="1800">
                <a:solidFill>
                  <a:srgbClr val="1C304A"/>
                </a:solidFill>
                <a:latin typeface="Helvetica Neue"/>
                <a:ea typeface="Helvetica Neue"/>
                <a:cs typeface="Helvetica Neue"/>
                <a:sym typeface="Helvetica Neue"/>
              </a:rPr>
            </a:br>
            <a:r>
              <a:rPr lang="en" sz="1800">
                <a:solidFill>
                  <a:srgbClr val="1C304A"/>
                </a:solidFill>
                <a:latin typeface="Helvetica Neue"/>
                <a:ea typeface="Helvetica Neue"/>
                <a:cs typeface="Helvetica Neue"/>
                <a:sym typeface="Helvetica Neue"/>
              </a:rPr>
              <a:t>(Slide&gt;Edit master) </a:t>
            </a:r>
            <a:endParaRPr b="0" sz="1800">
              <a:solidFill>
                <a:srgbClr val="1C304A"/>
              </a:solidFill>
              <a:latin typeface="Helvetica Neue"/>
              <a:ea typeface="Helvetica Neue"/>
              <a:cs typeface="Helvetica Neue"/>
              <a:sym typeface="Helvetica Neue"/>
            </a:endParaRPr>
          </a:p>
        </p:txBody>
      </p:sp>
      <p:pic>
        <p:nvPicPr>
          <p:cNvPr descr="thin-0001_compose_write_pencil_new.png" id="1108" name="Google Shape;1108;p155"/>
          <p:cNvPicPr preferRelativeResize="0"/>
          <p:nvPr/>
        </p:nvPicPr>
        <p:blipFill>
          <a:blip r:embed="rId2">
            <a:alphaModFix/>
          </a:blip>
          <a:stretch>
            <a:fillRect/>
          </a:stretch>
        </p:blipFill>
        <p:spPr>
          <a:xfrm>
            <a:off x="832613" y="1637008"/>
            <a:ext cx="498701" cy="498697"/>
          </a:xfrm>
          <a:prstGeom prst="rect">
            <a:avLst/>
          </a:prstGeom>
          <a:noFill/>
          <a:ln>
            <a:noFill/>
          </a:ln>
        </p:spPr>
      </p:pic>
      <p:pic>
        <p:nvPicPr>
          <p:cNvPr descr="thin-0019_mobile_iphone.png" id="1109" name="Google Shape;1109;p155"/>
          <p:cNvPicPr preferRelativeResize="0"/>
          <p:nvPr/>
        </p:nvPicPr>
        <p:blipFill>
          <a:blip r:embed="rId3">
            <a:alphaModFix/>
          </a:blip>
          <a:stretch>
            <a:fillRect/>
          </a:stretch>
        </p:blipFill>
        <p:spPr>
          <a:xfrm>
            <a:off x="1716772" y="1643745"/>
            <a:ext cx="571184" cy="571179"/>
          </a:xfrm>
          <a:prstGeom prst="rect">
            <a:avLst/>
          </a:prstGeom>
          <a:noFill/>
          <a:ln>
            <a:noFill/>
          </a:ln>
        </p:spPr>
      </p:pic>
      <p:pic>
        <p:nvPicPr>
          <p:cNvPr descr="thin-0020_ipad_reading_mobile.png" id="1110" name="Google Shape;1110;p155"/>
          <p:cNvPicPr preferRelativeResize="0"/>
          <p:nvPr/>
        </p:nvPicPr>
        <p:blipFill>
          <a:blip r:embed="rId4">
            <a:alphaModFix/>
          </a:blip>
          <a:stretch>
            <a:fillRect/>
          </a:stretch>
        </p:blipFill>
        <p:spPr>
          <a:xfrm>
            <a:off x="2495492" y="1643755"/>
            <a:ext cx="595156" cy="595153"/>
          </a:xfrm>
          <a:prstGeom prst="rect">
            <a:avLst/>
          </a:prstGeom>
          <a:noFill/>
          <a:ln>
            <a:noFill/>
          </a:ln>
        </p:spPr>
      </p:pic>
      <p:pic>
        <p:nvPicPr>
          <p:cNvPr descr="thin-0021_calendar_month_day_planner.png" id="1111" name="Google Shape;1111;p155"/>
          <p:cNvPicPr preferRelativeResize="0"/>
          <p:nvPr/>
        </p:nvPicPr>
        <p:blipFill>
          <a:blip r:embed="rId5">
            <a:alphaModFix/>
          </a:blip>
          <a:stretch>
            <a:fillRect/>
          </a:stretch>
        </p:blipFill>
        <p:spPr>
          <a:xfrm>
            <a:off x="5860041" y="2383961"/>
            <a:ext cx="595156" cy="595153"/>
          </a:xfrm>
          <a:prstGeom prst="rect">
            <a:avLst/>
          </a:prstGeom>
          <a:noFill/>
          <a:ln>
            <a:noFill/>
          </a:ln>
        </p:spPr>
      </p:pic>
      <p:pic>
        <p:nvPicPr>
          <p:cNvPr descr="thin-0027_stopwatch_timer_running_time.png" id="1112" name="Google Shape;1112;p155"/>
          <p:cNvPicPr preferRelativeResize="0"/>
          <p:nvPr/>
        </p:nvPicPr>
        <p:blipFill>
          <a:blip r:embed="rId6">
            <a:alphaModFix/>
          </a:blip>
          <a:stretch>
            <a:fillRect/>
          </a:stretch>
        </p:blipFill>
        <p:spPr>
          <a:xfrm>
            <a:off x="6753851" y="2383961"/>
            <a:ext cx="595156" cy="595153"/>
          </a:xfrm>
          <a:prstGeom prst="rect">
            <a:avLst/>
          </a:prstGeom>
          <a:noFill/>
          <a:ln>
            <a:noFill/>
          </a:ln>
        </p:spPr>
      </p:pic>
      <p:pic>
        <p:nvPicPr>
          <p:cNvPr descr="thin-0032_flag.png" id="1113" name="Google Shape;1113;p155"/>
          <p:cNvPicPr preferRelativeResize="0"/>
          <p:nvPr/>
        </p:nvPicPr>
        <p:blipFill>
          <a:blip r:embed="rId7">
            <a:alphaModFix/>
          </a:blip>
          <a:stretch>
            <a:fillRect/>
          </a:stretch>
        </p:blipFill>
        <p:spPr>
          <a:xfrm>
            <a:off x="7647668" y="2409073"/>
            <a:ext cx="595156" cy="595153"/>
          </a:xfrm>
          <a:prstGeom prst="rect">
            <a:avLst/>
          </a:prstGeom>
          <a:noFill/>
          <a:ln>
            <a:noFill/>
          </a:ln>
        </p:spPr>
      </p:pic>
      <p:pic>
        <p:nvPicPr>
          <p:cNvPr descr="thin-0033_search_find_zoom.png" id="1114" name="Google Shape;1114;p155"/>
          <p:cNvPicPr preferRelativeResize="0"/>
          <p:nvPr/>
        </p:nvPicPr>
        <p:blipFill>
          <a:blip r:embed="rId8">
            <a:alphaModFix/>
          </a:blip>
          <a:stretch>
            <a:fillRect/>
          </a:stretch>
        </p:blipFill>
        <p:spPr>
          <a:xfrm>
            <a:off x="7687363" y="1692950"/>
            <a:ext cx="595156" cy="595153"/>
          </a:xfrm>
          <a:prstGeom prst="rect">
            <a:avLst/>
          </a:prstGeom>
          <a:noFill/>
          <a:ln>
            <a:noFill/>
          </a:ln>
        </p:spPr>
      </p:pic>
      <p:pic>
        <p:nvPicPr>
          <p:cNvPr descr="thin-0042_attachment.png" id="1115" name="Google Shape;1115;p155"/>
          <p:cNvPicPr preferRelativeResize="0"/>
          <p:nvPr/>
        </p:nvPicPr>
        <p:blipFill>
          <a:blip r:embed="rId9">
            <a:alphaModFix/>
          </a:blip>
          <a:stretch>
            <a:fillRect/>
          </a:stretch>
        </p:blipFill>
        <p:spPr>
          <a:xfrm>
            <a:off x="6768100" y="1631769"/>
            <a:ext cx="595156" cy="595153"/>
          </a:xfrm>
          <a:prstGeom prst="rect">
            <a:avLst/>
          </a:prstGeom>
          <a:noFill/>
          <a:ln>
            <a:noFill/>
          </a:ln>
        </p:spPr>
      </p:pic>
      <p:pic>
        <p:nvPicPr>
          <p:cNvPr descr="thin-0052_settings_gears_preferences_gearbox.png" id="1116" name="Google Shape;1116;p155"/>
          <p:cNvPicPr preferRelativeResize="0"/>
          <p:nvPr/>
        </p:nvPicPr>
        <p:blipFill>
          <a:blip r:embed="rId10">
            <a:alphaModFix/>
          </a:blip>
          <a:stretch>
            <a:fillRect/>
          </a:stretch>
        </p:blipFill>
        <p:spPr>
          <a:xfrm>
            <a:off x="6052860" y="1679996"/>
            <a:ext cx="595156" cy="595153"/>
          </a:xfrm>
          <a:prstGeom prst="rect">
            <a:avLst/>
          </a:prstGeom>
          <a:noFill/>
          <a:ln>
            <a:noFill/>
          </a:ln>
        </p:spPr>
      </p:pic>
      <p:pic>
        <p:nvPicPr>
          <p:cNvPr descr="thin-0055_settings_tools_configuration_preferences.png" id="1117" name="Google Shape;1117;p155"/>
          <p:cNvPicPr preferRelativeResize="0"/>
          <p:nvPr/>
        </p:nvPicPr>
        <p:blipFill>
          <a:blip r:embed="rId11">
            <a:alphaModFix/>
          </a:blip>
          <a:stretch>
            <a:fillRect/>
          </a:stretch>
        </p:blipFill>
        <p:spPr>
          <a:xfrm>
            <a:off x="5414033" y="1631769"/>
            <a:ext cx="595156" cy="595153"/>
          </a:xfrm>
          <a:prstGeom prst="rect">
            <a:avLst/>
          </a:prstGeom>
          <a:noFill/>
          <a:ln>
            <a:noFill/>
          </a:ln>
        </p:spPr>
      </p:pic>
      <p:pic>
        <p:nvPicPr>
          <p:cNvPr descr="thin-0070_paper_role.png" id="1118" name="Google Shape;1118;p155"/>
          <p:cNvPicPr preferRelativeResize="0"/>
          <p:nvPr/>
        </p:nvPicPr>
        <p:blipFill>
          <a:blip r:embed="rId12">
            <a:alphaModFix/>
          </a:blip>
          <a:stretch>
            <a:fillRect/>
          </a:stretch>
        </p:blipFill>
        <p:spPr>
          <a:xfrm>
            <a:off x="4718901" y="1631769"/>
            <a:ext cx="595156" cy="595153"/>
          </a:xfrm>
          <a:prstGeom prst="rect">
            <a:avLst/>
          </a:prstGeom>
          <a:noFill/>
          <a:ln>
            <a:noFill/>
          </a:ln>
        </p:spPr>
      </p:pic>
      <p:pic>
        <p:nvPicPr>
          <p:cNvPr descr="thin-0100_to_do_list_reminder_done.png" id="1119" name="Google Shape;1119;p155"/>
          <p:cNvPicPr preferRelativeResize="0"/>
          <p:nvPr/>
        </p:nvPicPr>
        <p:blipFill>
          <a:blip r:embed="rId13">
            <a:alphaModFix/>
          </a:blip>
          <a:stretch>
            <a:fillRect/>
          </a:stretch>
        </p:blipFill>
        <p:spPr>
          <a:xfrm>
            <a:off x="3957875" y="1583542"/>
            <a:ext cx="595156" cy="595153"/>
          </a:xfrm>
          <a:prstGeom prst="rect">
            <a:avLst/>
          </a:prstGeom>
          <a:noFill/>
          <a:ln>
            <a:noFill/>
          </a:ln>
        </p:spPr>
      </p:pic>
      <p:pic>
        <p:nvPicPr>
          <p:cNvPr descr="thin-0128_upload_load_share.png" id="1120" name="Google Shape;1120;p155"/>
          <p:cNvPicPr preferRelativeResize="0"/>
          <p:nvPr/>
        </p:nvPicPr>
        <p:blipFill>
          <a:blip r:embed="rId14">
            <a:alphaModFix/>
          </a:blip>
          <a:stretch>
            <a:fillRect/>
          </a:stretch>
        </p:blipFill>
        <p:spPr>
          <a:xfrm>
            <a:off x="3253382" y="1566900"/>
            <a:ext cx="595156" cy="595153"/>
          </a:xfrm>
          <a:prstGeom prst="rect">
            <a:avLst/>
          </a:prstGeom>
          <a:noFill/>
          <a:ln>
            <a:noFill/>
          </a:ln>
        </p:spPr>
      </p:pic>
      <p:pic>
        <p:nvPicPr>
          <p:cNvPr descr="thin-0143_rotate_clockwise.png" id="1121" name="Google Shape;1121;p155"/>
          <p:cNvPicPr preferRelativeResize="0"/>
          <p:nvPr/>
        </p:nvPicPr>
        <p:blipFill>
          <a:blip r:embed="rId15">
            <a:alphaModFix/>
          </a:blip>
          <a:stretch>
            <a:fillRect/>
          </a:stretch>
        </p:blipFill>
        <p:spPr>
          <a:xfrm>
            <a:off x="5075362" y="2434212"/>
            <a:ext cx="544895" cy="544891"/>
          </a:xfrm>
          <a:prstGeom prst="rect">
            <a:avLst/>
          </a:prstGeom>
          <a:noFill/>
          <a:ln>
            <a:noFill/>
          </a:ln>
        </p:spPr>
      </p:pic>
      <p:pic>
        <p:nvPicPr>
          <p:cNvPr descr="thin-0153_delete_exit_remove_close.png" id="1122" name="Google Shape;1122;p155"/>
          <p:cNvPicPr preferRelativeResize="0"/>
          <p:nvPr/>
        </p:nvPicPr>
        <p:blipFill>
          <a:blip r:embed="rId16">
            <a:alphaModFix/>
          </a:blip>
          <a:stretch>
            <a:fillRect/>
          </a:stretch>
        </p:blipFill>
        <p:spPr>
          <a:xfrm>
            <a:off x="5073022" y="3166648"/>
            <a:ext cx="595155" cy="573770"/>
          </a:xfrm>
          <a:prstGeom prst="rect">
            <a:avLst/>
          </a:prstGeom>
          <a:noFill/>
          <a:ln>
            <a:noFill/>
          </a:ln>
        </p:spPr>
      </p:pic>
      <p:pic>
        <p:nvPicPr>
          <p:cNvPr descr="thin-0154_ok_successful_check.png" id="1123" name="Google Shape;1123;p155"/>
          <p:cNvPicPr preferRelativeResize="0"/>
          <p:nvPr/>
        </p:nvPicPr>
        <p:blipFill>
          <a:blip r:embed="rId17">
            <a:alphaModFix/>
          </a:blip>
          <a:stretch>
            <a:fillRect/>
          </a:stretch>
        </p:blipFill>
        <p:spPr>
          <a:xfrm>
            <a:off x="5886138" y="3185345"/>
            <a:ext cx="595155" cy="573770"/>
          </a:xfrm>
          <a:prstGeom prst="rect">
            <a:avLst/>
          </a:prstGeom>
          <a:noFill/>
          <a:ln>
            <a:noFill/>
          </a:ln>
        </p:spPr>
      </p:pic>
      <p:pic>
        <p:nvPicPr>
          <p:cNvPr descr="thin-0207_list_checkbox_todo_done.png" id="1124" name="Google Shape;1124;p155"/>
          <p:cNvPicPr preferRelativeResize="0"/>
          <p:nvPr/>
        </p:nvPicPr>
        <p:blipFill>
          <a:blip r:embed="rId18">
            <a:alphaModFix/>
          </a:blip>
          <a:stretch>
            <a:fillRect/>
          </a:stretch>
        </p:blipFill>
        <p:spPr>
          <a:xfrm>
            <a:off x="6768100" y="3198478"/>
            <a:ext cx="595155" cy="573770"/>
          </a:xfrm>
          <a:prstGeom prst="rect">
            <a:avLst/>
          </a:prstGeom>
          <a:noFill/>
          <a:ln>
            <a:noFill/>
          </a:ln>
        </p:spPr>
      </p:pic>
      <p:pic>
        <p:nvPicPr>
          <p:cNvPr descr="thin-0281_chat_message_discussion_bubble_reply_conversation.png" id="1125" name="Google Shape;1125;p155"/>
          <p:cNvPicPr preferRelativeResize="0"/>
          <p:nvPr/>
        </p:nvPicPr>
        <p:blipFill>
          <a:blip r:embed="rId19">
            <a:alphaModFix/>
          </a:blip>
          <a:stretch>
            <a:fillRect/>
          </a:stretch>
        </p:blipFill>
        <p:spPr>
          <a:xfrm>
            <a:off x="7687363" y="3248923"/>
            <a:ext cx="595155" cy="573770"/>
          </a:xfrm>
          <a:prstGeom prst="rect">
            <a:avLst/>
          </a:prstGeom>
          <a:noFill/>
          <a:ln>
            <a:noFill/>
          </a:ln>
        </p:spPr>
      </p:pic>
      <p:pic>
        <p:nvPicPr>
          <p:cNvPr descr="thin-0310_support_help_talk_call.png" id="1126" name="Google Shape;1126;p155"/>
          <p:cNvPicPr preferRelativeResize="0"/>
          <p:nvPr/>
        </p:nvPicPr>
        <p:blipFill>
          <a:blip r:embed="rId20">
            <a:alphaModFix/>
          </a:blip>
          <a:stretch>
            <a:fillRect/>
          </a:stretch>
        </p:blipFill>
        <p:spPr>
          <a:xfrm>
            <a:off x="3439815" y="3179144"/>
            <a:ext cx="595155" cy="573770"/>
          </a:xfrm>
          <a:prstGeom prst="rect">
            <a:avLst/>
          </a:prstGeom>
          <a:noFill/>
          <a:ln>
            <a:noFill/>
          </a:ln>
        </p:spPr>
      </p:pic>
      <p:pic>
        <p:nvPicPr>
          <p:cNvPr descr="thin-0358_database_raid.png" id="1127" name="Google Shape;1127;p155"/>
          <p:cNvPicPr preferRelativeResize="0"/>
          <p:nvPr/>
        </p:nvPicPr>
        <p:blipFill>
          <a:blip r:embed="rId21">
            <a:alphaModFix/>
          </a:blip>
          <a:stretch>
            <a:fillRect/>
          </a:stretch>
        </p:blipFill>
        <p:spPr>
          <a:xfrm>
            <a:off x="5025101" y="3927978"/>
            <a:ext cx="595155" cy="573770"/>
          </a:xfrm>
          <a:prstGeom prst="rect">
            <a:avLst/>
          </a:prstGeom>
          <a:noFill/>
          <a:ln>
            <a:noFill/>
          </a:ln>
        </p:spPr>
      </p:pic>
      <p:pic>
        <p:nvPicPr>
          <p:cNvPr descr="thin-0383_graph_columns_growth_statistics.png" id="1128" name="Google Shape;1128;p155"/>
          <p:cNvPicPr preferRelativeResize="0"/>
          <p:nvPr/>
        </p:nvPicPr>
        <p:blipFill>
          <a:blip r:embed="rId22">
            <a:alphaModFix/>
          </a:blip>
          <a:stretch>
            <a:fillRect/>
          </a:stretch>
        </p:blipFill>
        <p:spPr>
          <a:xfrm>
            <a:off x="3398723" y="3970150"/>
            <a:ext cx="595155" cy="573770"/>
          </a:xfrm>
          <a:prstGeom prst="rect">
            <a:avLst/>
          </a:prstGeom>
          <a:noFill/>
          <a:ln>
            <a:noFill/>
          </a:ln>
        </p:spPr>
      </p:pic>
      <p:pic>
        <p:nvPicPr>
          <p:cNvPr descr="thin-0384_graph_columns_drop_statistics.png" id="1129" name="Google Shape;1129;p155"/>
          <p:cNvPicPr preferRelativeResize="0"/>
          <p:nvPr/>
        </p:nvPicPr>
        <p:blipFill>
          <a:blip r:embed="rId23">
            <a:alphaModFix/>
          </a:blip>
          <a:stretch>
            <a:fillRect/>
          </a:stretch>
        </p:blipFill>
        <p:spPr>
          <a:xfrm>
            <a:off x="4221438" y="3944292"/>
            <a:ext cx="595155" cy="573770"/>
          </a:xfrm>
          <a:prstGeom prst="rect">
            <a:avLst/>
          </a:prstGeom>
          <a:noFill/>
          <a:ln>
            <a:noFill/>
          </a:ln>
        </p:spPr>
      </p:pic>
      <p:pic>
        <p:nvPicPr>
          <p:cNvPr descr="thin-0550_attention_error_alert_caution.png" id="1130" name="Google Shape;1130;p155"/>
          <p:cNvPicPr preferRelativeResize="0"/>
          <p:nvPr/>
        </p:nvPicPr>
        <p:blipFill>
          <a:blip r:embed="rId24">
            <a:alphaModFix/>
          </a:blip>
          <a:stretch>
            <a:fillRect/>
          </a:stretch>
        </p:blipFill>
        <p:spPr>
          <a:xfrm>
            <a:off x="2597763" y="3912345"/>
            <a:ext cx="595155" cy="573770"/>
          </a:xfrm>
          <a:prstGeom prst="rect">
            <a:avLst/>
          </a:prstGeom>
          <a:noFill/>
          <a:ln>
            <a:noFill/>
          </a:ln>
        </p:spPr>
      </p:pic>
      <p:pic>
        <p:nvPicPr>
          <p:cNvPr descr="thin-0661_like_thumb_up_vote.png" id="1131" name="Google Shape;1131;p155"/>
          <p:cNvPicPr preferRelativeResize="0"/>
          <p:nvPr/>
        </p:nvPicPr>
        <p:blipFill>
          <a:blip r:embed="rId25">
            <a:alphaModFix/>
          </a:blip>
          <a:stretch>
            <a:fillRect/>
          </a:stretch>
        </p:blipFill>
        <p:spPr>
          <a:xfrm>
            <a:off x="755526" y="3856336"/>
            <a:ext cx="595155" cy="573770"/>
          </a:xfrm>
          <a:prstGeom prst="rect">
            <a:avLst/>
          </a:prstGeom>
          <a:noFill/>
          <a:ln>
            <a:noFill/>
          </a:ln>
        </p:spPr>
      </p:pic>
      <p:pic>
        <p:nvPicPr>
          <p:cNvPr descr="thin-0662_dislike_thumb_down_vote.png" id="1132" name="Google Shape;1132;p155"/>
          <p:cNvPicPr preferRelativeResize="0"/>
          <p:nvPr/>
        </p:nvPicPr>
        <p:blipFill>
          <a:blip r:embed="rId26">
            <a:alphaModFix/>
          </a:blip>
          <a:stretch>
            <a:fillRect/>
          </a:stretch>
        </p:blipFill>
        <p:spPr>
          <a:xfrm>
            <a:off x="1727542" y="3912345"/>
            <a:ext cx="595155" cy="573770"/>
          </a:xfrm>
          <a:prstGeom prst="rect">
            <a:avLst/>
          </a:prstGeom>
          <a:noFill/>
          <a:ln>
            <a:noFill/>
          </a:ln>
        </p:spPr>
      </p:pic>
      <p:pic>
        <p:nvPicPr>
          <p:cNvPr descr="thin-0699_user_profile_avatar_man_male.png" id="1133" name="Google Shape;1133;p155"/>
          <p:cNvPicPr preferRelativeResize="0"/>
          <p:nvPr/>
        </p:nvPicPr>
        <p:blipFill>
          <a:blip r:embed="rId27">
            <a:alphaModFix/>
          </a:blip>
          <a:stretch>
            <a:fillRect/>
          </a:stretch>
        </p:blipFill>
        <p:spPr>
          <a:xfrm>
            <a:off x="2597763" y="3179133"/>
            <a:ext cx="595155" cy="573770"/>
          </a:xfrm>
          <a:prstGeom prst="rect">
            <a:avLst/>
          </a:prstGeom>
          <a:noFill/>
          <a:ln>
            <a:noFill/>
          </a:ln>
        </p:spPr>
      </p:pic>
      <p:pic>
        <p:nvPicPr>
          <p:cNvPr descr="thin-0700_user_profile_avatar_woman_female.png" id="1134" name="Google Shape;1134;p155"/>
          <p:cNvPicPr preferRelativeResize="0"/>
          <p:nvPr/>
        </p:nvPicPr>
        <p:blipFill>
          <a:blip r:embed="rId28">
            <a:alphaModFix/>
          </a:blip>
          <a:stretch>
            <a:fillRect/>
          </a:stretch>
        </p:blipFill>
        <p:spPr>
          <a:xfrm>
            <a:off x="1716772" y="3179133"/>
            <a:ext cx="595155" cy="573770"/>
          </a:xfrm>
          <a:prstGeom prst="rect">
            <a:avLst/>
          </a:prstGeom>
          <a:noFill/>
          <a:ln>
            <a:noFill/>
          </a:ln>
        </p:spPr>
      </p:pic>
      <p:pic>
        <p:nvPicPr>
          <p:cNvPr descr="thin-0704_users_profile_group_couple_man_woman.png" id="1135" name="Google Shape;1135;p155"/>
          <p:cNvPicPr preferRelativeResize="0"/>
          <p:nvPr/>
        </p:nvPicPr>
        <p:blipFill>
          <a:blip r:embed="rId29">
            <a:alphaModFix/>
          </a:blip>
          <a:stretch>
            <a:fillRect/>
          </a:stretch>
        </p:blipFill>
        <p:spPr>
          <a:xfrm>
            <a:off x="784379" y="3179133"/>
            <a:ext cx="595155" cy="573770"/>
          </a:xfrm>
          <a:prstGeom prst="rect">
            <a:avLst/>
          </a:prstGeom>
          <a:noFill/>
          <a:ln>
            <a:noFill/>
          </a:ln>
        </p:spPr>
      </p:pic>
      <p:pic>
        <p:nvPicPr>
          <p:cNvPr descr="thin-0709_user_profile_avatar_man_male.png" id="1136" name="Google Shape;1136;p155"/>
          <p:cNvPicPr preferRelativeResize="0"/>
          <p:nvPr/>
        </p:nvPicPr>
        <p:blipFill>
          <a:blip r:embed="rId30">
            <a:alphaModFix/>
          </a:blip>
          <a:stretch>
            <a:fillRect/>
          </a:stretch>
        </p:blipFill>
        <p:spPr>
          <a:xfrm>
            <a:off x="3362720" y="2383962"/>
            <a:ext cx="595155" cy="573770"/>
          </a:xfrm>
          <a:prstGeom prst="rect">
            <a:avLst/>
          </a:prstGeom>
          <a:noFill/>
          <a:ln>
            <a:noFill/>
          </a:ln>
        </p:spPr>
      </p:pic>
      <p:pic>
        <p:nvPicPr>
          <p:cNvPr descr="thin-0710_business_tie_user_profile_avatar_man_male.png" id="1137" name="Google Shape;1137;p155"/>
          <p:cNvPicPr preferRelativeResize="0"/>
          <p:nvPr/>
        </p:nvPicPr>
        <p:blipFill>
          <a:blip r:embed="rId31">
            <a:alphaModFix/>
          </a:blip>
          <a:stretch>
            <a:fillRect/>
          </a:stretch>
        </p:blipFill>
        <p:spPr>
          <a:xfrm>
            <a:off x="2597763" y="2383962"/>
            <a:ext cx="595155" cy="573770"/>
          </a:xfrm>
          <a:prstGeom prst="rect">
            <a:avLst/>
          </a:prstGeom>
          <a:noFill/>
          <a:ln>
            <a:noFill/>
          </a:ln>
        </p:spPr>
      </p:pic>
      <p:pic>
        <p:nvPicPr>
          <p:cNvPr descr="thin-0711_young_boy_user_profile_avatar_man_male.png" id="1138" name="Google Shape;1138;p155"/>
          <p:cNvPicPr preferRelativeResize="0"/>
          <p:nvPr/>
        </p:nvPicPr>
        <p:blipFill>
          <a:blip r:embed="rId32">
            <a:alphaModFix/>
          </a:blip>
          <a:stretch>
            <a:fillRect/>
          </a:stretch>
        </p:blipFill>
        <p:spPr>
          <a:xfrm>
            <a:off x="1710910" y="2383962"/>
            <a:ext cx="595155" cy="573770"/>
          </a:xfrm>
          <a:prstGeom prst="rect">
            <a:avLst/>
          </a:prstGeom>
          <a:noFill/>
          <a:ln>
            <a:noFill/>
          </a:ln>
        </p:spPr>
      </p:pic>
      <p:pic>
        <p:nvPicPr>
          <p:cNvPr descr="thin-0712_user_profile_avatar_girl_woman_female.png" id="1139" name="Google Shape;1139;p155"/>
          <p:cNvPicPr preferRelativeResize="0"/>
          <p:nvPr/>
        </p:nvPicPr>
        <p:blipFill>
          <a:blip r:embed="rId33">
            <a:alphaModFix/>
          </a:blip>
          <a:stretch>
            <a:fillRect/>
          </a:stretch>
        </p:blipFill>
        <p:spPr>
          <a:xfrm>
            <a:off x="784379" y="2301278"/>
            <a:ext cx="595155" cy="573770"/>
          </a:xfrm>
          <a:prstGeom prst="rect">
            <a:avLst/>
          </a:prstGeom>
          <a:noFill/>
          <a:ln>
            <a:noFill/>
          </a:ln>
        </p:spPr>
      </p:pic>
      <p:pic>
        <p:nvPicPr>
          <p:cNvPr id="1140" name="Google Shape;1140;p155"/>
          <p:cNvPicPr preferRelativeResize="0"/>
          <p:nvPr/>
        </p:nvPicPr>
        <p:blipFill>
          <a:blip r:embed="rId34">
            <a:alphaModFix/>
          </a:blip>
          <a:stretch>
            <a:fillRect/>
          </a:stretch>
        </p:blipFill>
        <p:spPr>
          <a:xfrm>
            <a:off x="5845136" y="3971900"/>
            <a:ext cx="691905" cy="691900"/>
          </a:xfrm>
          <a:prstGeom prst="rect">
            <a:avLst/>
          </a:prstGeom>
          <a:noFill/>
          <a:ln>
            <a:noFill/>
          </a:ln>
        </p:spPr>
      </p:pic>
      <p:pic>
        <p:nvPicPr>
          <p:cNvPr descr="thin-0766_weather_snow_flake_winter.png" id="1141" name="Google Shape;1141;p155"/>
          <p:cNvPicPr preferRelativeResize="0"/>
          <p:nvPr/>
        </p:nvPicPr>
        <p:blipFill>
          <a:blip r:embed="rId35">
            <a:alphaModFix/>
          </a:blip>
          <a:stretch>
            <a:fillRect/>
          </a:stretch>
        </p:blipFill>
        <p:spPr>
          <a:xfrm>
            <a:off x="4257589" y="3242016"/>
            <a:ext cx="595155" cy="595151"/>
          </a:xfrm>
          <a:prstGeom prst="rect">
            <a:avLst/>
          </a:prstGeom>
          <a:noFill/>
          <a:ln>
            <a:noFill/>
          </a:ln>
        </p:spPr>
      </p:pic>
      <p:pic>
        <p:nvPicPr>
          <p:cNvPr descr="thin-0719_group_users_circle.png" id="1142" name="Google Shape;1142;p155"/>
          <p:cNvPicPr preferRelativeResize="0"/>
          <p:nvPr/>
        </p:nvPicPr>
        <p:blipFill>
          <a:blip r:embed="rId36">
            <a:alphaModFix/>
          </a:blip>
          <a:stretch>
            <a:fillRect/>
          </a:stretch>
        </p:blipFill>
        <p:spPr>
          <a:xfrm>
            <a:off x="4240422" y="2367637"/>
            <a:ext cx="595155" cy="595151"/>
          </a:xfrm>
          <a:prstGeom prst="rect">
            <a:avLst/>
          </a:prstGeom>
          <a:noFill/>
          <a:ln>
            <a:noFill/>
          </a:ln>
        </p:spPr>
      </p:pic>
      <p:pic>
        <p:nvPicPr>
          <p:cNvPr descr="thin-0632_security_lock.png" id="1143" name="Google Shape;1143;p155"/>
          <p:cNvPicPr preferRelativeResize="0"/>
          <p:nvPr/>
        </p:nvPicPr>
        <p:blipFill>
          <a:blip r:embed="rId37">
            <a:alphaModFix/>
          </a:blip>
          <a:stretch>
            <a:fillRect/>
          </a:stretch>
        </p:blipFill>
        <p:spPr>
          <a:xfrm>
            <a:off x="7687363" y="3992557"/>
            <a:ext cx="595155" cy="595151"/>
          </a:xfrm>
          <a:prstGeom prst="rect">
            <a:avLst/>
          </a:prstGeom>
          <a:noFill/>
          <a:ln>
            <a:noFill/>
          </a:ln>
        </p:spPr>
      </p:pic>
      <p:pic>
        <p:nvPicPr>
          <p:cNvPr descr="thin-0540_map_path_navigation_location_treasure_hunt.png" id="1144" name="Google Shape;1144;p155"/>
          <p:cNvPicPr preferRelativeResize="0"/>
          <p:nvPr/>
        </p:nvPicPr>
        <p:blipFill>
          <a:blip r:embed="rId38">
            <a:alphaModFix/>
          </a:blip>
          <a:stretch>
            <a:fillRect/>
          </a:stretch>
        </p:blipFill>
        <p:spPr>
          <a:xfrm>
            <a:off x="6730621" y="3971900"/>
            <a:ext cx="595155" cy="59515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 - Dark">
  <p:cSld name="TITLE_AND_BODY_2_1_1_1_1_3">
    <p:bg>
      <p:bgPr>
        <a:solidFill>
          <a:srgbClr val="1C304A"/>
        </a:solidFill>
      </p:bgPr>
    </p:bg>
    <p:spTree>
      <p:nvGrpSpPr>
        <p:cNvPr id="134" name="Shape 134"/>
        <p:cNvGrpSpPr/>
        <p:nvPr/>
      </p:nvGrpSpPr>
      <p:grpSpPr>
        <a:xfrm>
          <a:off x="0" y="0"/>
          <a:ext cx="0" cy="0"/>
          <a:chOff x="0" y="0"/>
          <a:chExt cx="0" cy="0"/>
        </a:xfrm>
      </p:grpSpPr>
      <p:sp>
        <p:nvSpPr>
          <p:cNvPr id="135" name="Google Shape;135;p16"/>
          <p:cNvSpPr txBox="1"/>
          <p:nvPr>
            <p:ph type="ctrTitle"/>
          </p:nvPr>
        </p:nvSpPr>
        <p:spPr>
          <a:xfrm>
            <a:off x="718662" y="614727"/>
            <a:ext cx="7386600" cy="844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CFFF"/>
              </a:buClr>
              <a:buSzPts val="2600"/>
              <a:buNone/>
              <a:defRPr b="1" sz="2600">
                <a:solidFill>
                  <a:srgbClr val="00CFFF"/>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136" name="Google Shape;136;p16"/>
          <p:cNvSpPr txBox="1"/>
          <p:nvPr>
            <p:ph idx="1" type="body"/>
          </p:nvPr>
        </p:nvSpPr>
        <p:spPr>
          <a:xfrm>
            <a:off x="697434" y="1714063"/>
            <a:ext cx="3617700" cy="26376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sz="1200">
                <a:solidFill>
                  <a:srgbClr val="FFFFFF"/>
                </a:solidFill>
              </a:defRPr>
            </a:lvl1pPr>
            <a:lvl2pPr indent="-304800" lvl="1" marL="914400" rtl="0" algn="l">
              <a:lnSpc>
                <a:spcPct val="115000"/>
              </a:lnSpc>
              <a:spcBef>
                <a:spcPts val="1000"/>
              </a:spcBef>
              <a:spcAft>
                <a:spcPts val="0"/>
              </a:spcAft>
              <a:buClr>
                <a:srgbClr val="FFFFFF"/>
              </a:buClr>
              <a:buSzPts val="1200"/>
              <a:buChar char="○"/>
              <a:defRPr sz="1200">
                <a:solidFill>
                  <a:srgbClr val="FFFFFF"/>
                </a:solidFill>
              </a:defRPr>
            </a:lvl2pPr>
            <a:lvl3pPr indent="-304800" lvl="2" marL="1371600" rtl="0" algn="l">
              <a:lnSpc>
                <a:spcPct val="115000"/>
              </a:lnSpc>
              <a:spcBef>
                <a:spcPts val="1000"/>
              </a:spcBef>
              <a:spcAft>
                <a:spcPts val="0"/>
              </a:spcAft>
              <a:buClr>
                <a:srgbClr val="FFFFFF"/>
              </a:buClr>
              <a:buSzPts val="1200"/>
              <a:buChar char="■"/>
              <a:defRPr sz="1200">
                <a:solidFill>
                  <a:srgbClr val="FFFFFF"/>
                </a:solidFill>
              </a:defRPr>
            </a:lvl3pPr>
            <a:lvl4pPr indent="-304800" lvl="3" marL="1828800" rtl="0" algn="l">
              <a:lnSpc>
                <a:spcPct val="115000"/>
              </a:lnSpc>
              <a:spcBef>
                <a:spcPts val="1000"/>
              </a:spcBef>
              <a:spcAft>
                <a:spcPts val="0"/>
              </a:spcAft>
              <a:buClr>
                <a:srgbClr val="FFFFFF"/>
              </a:buClr>
              <a:buSzPts val="1200"/>
              <a:buChar char="●"/>
              <a:defRPr sz="1200">
                <a:solidFill>
                  <a:srgbClr val="FFFFFF"/>
                </a:solidFill>
              </a:defRPr>
            </a:lvl4pPr>
            <a:lvl5pPr indent="-304800" lvl="4" marL="2286000" rtl="0" algn="l">
              <a:lnSpc>
                <a:spcPct val="115000"/>
              </a:lnSpc>
              <a:spcBef>
                <a:spcPts val="1000"/>
              </a:spcBef>
              <a:spcAft>
                <a:spcPts val="0"/>
              </a:spcAft>
              <a:buClr>
                <a:srgbClr val="FFFFFF"/>
              </a:buClr>
              <a:buSzPts val="1200"/>
              <a:buChar char="○"/>
              <a:defRPr sz="1200">
                <a:solidFill>
                  <a:srgbClr val="FFFFFF"/>
                </a:solidFill>
              </a:defRPr>
            </a:lvl5pPr>
            <a:lvl6pPr indent="-304800" lvl="5" marL="2743200" rtl="0" algn="l">
              <a:lnSpc>
                <a:spcPct val="115000"/>
              </a:lnSpc>
              <a:spcBef>
                <a:spcPts val="1000"/>
              </a:spcBef>
              <a:spcAft>
                <a:spcPts val="0"/>
              </a:spcAft>
              <a:buClr>
                <a:srgbClr val="FFFFFF"/>
              </a:buClr>
              <a:buSzPts val="1200"/>
              <a:buChar char="■"/>
              <a:defRPr sz="1200">
                <a:solidFill>
                  <a:srgbClr val="FFFFFF"/>
                </a:solidFill>
              </a:defRPr>
            </a:lvl6pPr>
            <a:lvl7pPr indent="-304800" lvl="6" marL="3200400" rtl="0" algn="l">
              <a:lnSpc>
                <a:spcPct val="115000"/>
              </a:lnSpc>
              <a:spcBef>
                <a:spcPts val="1000"/>
              </a:spcBef>
              <a:spcAft>
                <a:spcPts val="0"/>
              </a:spcAft>
              <a:buClr>
                <a:srgbClr val="FFFFFF"/>
              </a:buClr>
              <a:buSzPts val="1200"/>
              <a:buChar char="●"/>
              <a:defRPr sz="1200">
                <a:solidFill>
                  <a:srgbClr val="FFFFFF"/>
                </a:solidFill>
              </a:defRPr>
            </a:lvl7pPr>
            <a:lvl8pPr indent="-304800" lvl="7" marL="3657600" rtl="0" algn="l">
              <a:lnSpc>
                <a:spcPct val="115000"/>
              </a:lnSpc>
              <a:spcBef>
                <a:spcPts val="1000"/>
              </a:spcBef>
              <a:spcAft>
                <a:spcPts val="0"/>
              </a:spcAft>
              <a:buClr>
                <a:srgbClr val="FFFFFF"/>
              </a:buClr>
              <a:buSzPts val="1200"/>
              <a:buChar char="○"/>
              <a:defRPr sz="1200">
                <a:solidFill>
                  <a:srgbClr val="FFFFFF"/>
                </a:solidFill>
              </a:defRPr>
            </a:lvl8pPr>
            <a:lvl9pPr indent="-304800" lvl="8" marL="4114800" rtl="0" algn="l">
              <a:lnSpc>
                <a:spcPct val="115000"/>
              </a:lnSpc>
              <a:spcBef>
                <a:spcPts val="1000"/>
              </a:spcBef>
              <a:spcAft>
                <a:spcPts val="1000"/>
              </a:spcAft>
              <a:buClr>
                <a:srgbClr val="FFFFFF"/>
              </a:buClr>
              <a:buSzPts val="1200"/>
              <a:buChar char="■"/>
              <a:defRPr sz="1200">
                <a:solidFill>
                  <a:srgbClr val="FFFFFF"/>
                </a:solidFill>
              </a:defRPr>
            </a:lvl9pPr>
          </a:lstStyle>
          <a:p/>
        </p:txBody>
      </p:sp>
      <p:sp>
        <p:nvSpPr>
          <p:cNvPr id="137" name="Google Shape;137;p16"/>
          <p:cNvSpPr txBox="1"/>
          <p:nvPr>
            <p:ph idx="2" type="body"/>
          </p:nvPr>
        </p:nvSpPr>
        <p:spPr>
          <a:xfrm>
            <a:off x="4675870" y="1737313"/>
            <a:ext cx="3617700" cy="26376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sz="1200">
                <a:solidFill>
                  <a:srgbClr val="FFFFFF"/>
                </a:solidFill>
              </a:defRPr>
            </a:lvl1pPr>
            <a:lvl2pPr indent="-304800" lvl="1" marL="914400" rtl="0" algn="l">
              <a:lnSpc>
                <a:spcPct val="115000"/>
              </a:lnSpc>
              <a:spcBef>
                <a:spcPts val="1000"/>
              </a:spcBef>
              <a:spcAft>
                <a:spcPts val="0"/>
              </a:spcAft>
              <a:buClr>
                <a:srgbClr val="FFFFFF"/>
              </a:buClr>
              <a:buSzPts val="1200"/>
              <a:buChar char="○"/>
              <a:defRPr sz="1200">
                <a:solidFill>
                  <a:srgbClr val="FFFFFF"/>
                </a:solidFill>
              </a:defRPr>
            </a:lvl2pPr>
            <a:lvl3pPr indent="-304800" lvl="2" marL="1371600" rtl="0" algn="l">
              <a:lnSpc>
                <a:spcPct val="115000"/>
              </a:lnSpc>
              <a:spcBef>
                <a:spcPts val="1000"/>
              </a:spcBef>
              <a:spcAft>
                <a:spcPts val="0"/>
              </a:spcAft>
              <a:buClr>
                <a:srgbClr val="FFFFFF"/>
              </a:buClr>
              <a:buSzPts val="1200"/>
              <a:buChar char="■"/>
              <a:defRPr sz="1200">
                <a:solidFill>
                  <a:srgbClr val="FFFFFF"/>
                </a:solidFill>
              </a:defRPr>
            </a:lvl3pPr>
            <a:lvl4pPr indent="-304800" lvl="3" marL="1828800" rtl="0" algn="l">
              <a:lnSpc>
                <a:spcPct val="115000"/>
              </a:lnSpc>
              <a:spcBef>
                <a:spcPts val="1000"/>
              </a:spcBef>
              <a:spcAft>
                <a:spcPts val="0"/>
              </a:spcAft>
              <a:buClr>
                <a:srgbClr val="FFFFFF"/>
              </a:buClr>
              <a:buSzPts val="1200"/>
              <a:buChar char="●"/>
              <a:defRPr sz="1200">
                <a:solidFill>
                  <a:srgbClr val="FFFFFF"/>
                </a:solidFill>
              </a:defRPr>
            </a:lvl4pPr>
            <a:lvl5pPr indent="-304800" lvl="4" marL="2286000" rtl="0" algn="l">
              <a:lnSpc>
                <a:spcPct val="115000"/>
              </a:lnSpc>
              <a:spcBef>
                <a:spcPts val="1000"/>
              </a:spcBef>
              <a:spcAft>
                <a:spcPts val="0"/>
              </a:spcAft>
              <a:buClr>
                <a:srgbClr val="FFFFFF"/>
              </a:buClr>
              <a:buSzPts val="1200"/>
              <a:buChar char="○"/>
              <a:defRPr sz="1200">
                <a:solidFill>
                  <a:srgbClr val="FFFFFF"/>
                </a:solidFill>
              </a:defRPr>
            </a:lvl5pPr>
            <a:lvl6pPr indent="-304800" lvl="5" marL="2743200" rtl="0" algn="l">
              <a:lnSpc>
                <a:spcPct val="115000"/>
              </a:lnSpc>
              <a:spcBef>
                <a:spcPts val="1000"/>
              </a:spcBef>
              <a:spcAft>
                <a:spcPts val="0"/>
              </a:spcAft>
              <a:buClr>
                <a:srgbClr val="FFFFFF"/>
              </a:buClr>
              <a:buSzPts val="1200"/>
              <a:buChar char="■"/>
              <a:defRPr sz="1200">
                <a:solidFill>
                  <a:srgbClr val="FFFFFF"/>
                </a:solidFill>
              </a:defRPr>
            </a:lvl6pPr>
            <a:lvl7pPr indent="-304800" lvl="6" marL="3200400" rtl="0" algn="l">
              <a:lnSpc>
                <a:spcPct val="115000"/>
              </a:lnSpc>
              <a:spcBef>
                <a:spcPts val="1000"/>
              </a:spcBef>
              <a:spcAft>
                <a:spcPts val="0"/>
              </a:spcAft>
              <a:buClr>
                <a:srgbClr val="FFFFFF"/>
              </a:buClr>
              <a:buSzPts val="1200"/>
              <a:buChar char="●"/>
              <a:defRPr sz="1200">
                <a:solidFill>
                  <a:srgbClr val="FFFFFF"/>
                </a:solidFill>
              </a:defRPr>
            </a:lvl7pPr>
            <a:lvl8pPr indent="-304800" lvl="7" marL="3657600" rtl="0" algn="l">
              <a:lnSpc>
                <a:spcPct val="115000"/>
              </a:lnSpc>
              <a:spcBef>
                <a:spcPts val="1000"/>
              </a:spcBef>
              <a:spcAft>
                <a:spcPts val="0"/>
              </a:spcAft>
              <a:buClr>
                <a:srgbClr val="FFFFFF"/>
              </a:buClr>
              <a:buSzPts val="1200"/>
              <a:buChar char="○"/>
              <a:defRPr sz="1200">
                <a:solidFill>
                  <a:srgbClr val="FFFFFF"/>
                </a:solidFill>
              </a:defRPr>
            </a:lvl8pPr>
            <a:lvl9pPr indent="-304800" lvl="8" marL="4114800" rtl="0" algn="l">
              <a:lnSpc>
                <a:spcPct val="115000"/>
              </a:lnSpc>
              <a:spcBef>
                <a:spcPts val="1000"/>
              </a:spcBef>
              <a:spcAft>
                <a:spcPts val="1000"/>
              </a:spcAft>
              <a:buClr>
                <a:srgbClr val="FFFFFF"/>
              </a:buClr>
              <a:buSzPts val="1200"/>
              <a:buChar char="■"/>
              <a:defRPr sz="1200">
                <a:solidFill>
                  <a:srgbClr val="FFFFFF"/>
                </a:solidFill>
              </a:defRPr>
            </a:lvl9pPr>
          </a:lstStyle>
          <a:p/>
        </p:txBody>
      </p:sp>
      <p:sp>
        <p:nvSpPr>
          <p:cNvPr id="138" name="Google Shape;138;p16"/>
          <p:cNvSpPr txBox="1"/>
          <p:nvPr>
            <p:ph idx="3" type="subTitle"/>
          </p:nvPr>
        </p:nvSpPr>
        <p:spPr>
          <a:xfrm>
            <a:off x="718647" y="292250"/>
            <a:ext cx="5017500" cy="667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solidFill>
                  <a:srgbClr val="FFFFFF"/>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 1 column">
  <p:cSld name="Dark - 1 column">
    <p:bg>
      <p:bgPr>
        <a:solidFill>
          <a:srgbClr val="1C304A"/>
        </a:solidFill>
      </p:bgPr>
    </p:bg>
    <p:spTree>
      <p:nvGrpSpPr>
        <p:cNvPr id="1145" name="Shape 1145"/>
        <p:cNvGrpSpPr/>
        <p:nvPr/>
      </p:nvGrpSpPr>
      <p:grpSpPr>
        <a:xfrm>
          <a:off x="0" y="0"/>
          <a:ext cx="0" cy="0"/>
          <a:chOff x="0" y="0"/>
          <a:chExt cx="0" cy="0"/>
        </a:xfrm>
      </p:grpSpPr>
      <p:sp>
        <p:nvSpPr>
          <p:cNvPr id="1146" name="Google Shape;1146;p156"/>
          <p:cNvSpPr txBox="1"/>
          <p:nvPr>
            <p:ph type="ctrTitle"/>
          </p:nvPr>
        </p:nvSpPr>
        <p:spPr>
          <a:xfrm>
            <a:off x="712850" y="289401"/>
            <a:ext cx="7386600" cy="844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CFFF"/>
              </a:buClr>
              <a:buSzPts val="2600"/>
              <a:buFont typeface="Helvetica Neue"/>
              <a:buNone/>
              <a:defRPr b="1" i="0" sz="2600" u="none" cap="none" strike="noStrike">
                <a:solidFill>
                  <a:srgbClr val="00CFFF"/>
                </a:solidFill>
                <a:latin typeface="Helvetica Neue"/>
                <a:ea typeface="Helvetica Neue"/>
                <a:cs typeface="Helvetica Neue"/>
                <a:sym typeface="Helvetica Neue"/>
              </a:defRPr>
            </a:lvl1pPr>
            <a:lvl2pPr indent="0" lvl="1" rtl="0" algn="ctr">
              <a:spcBef>
                <a:spcPts val="0"/>
              </a:spcBef>
              <a:spcAft>
                <a:spcPts val="0"/>
              </a:spcAft>
              <a:buClr>
                <a:srgbClr val="1C304A"/>
              </a:buClr>
              <a:buSzPts val="2800"/>
              <a:buFont typeface="Arial"/>
              <a:buNone/>
              <a:defRPr sz="2800">
                <a:solidFill>
                  <a:srgbClr val="1C304A"/>
                </a:solidFill>
              </a:defRPr>
            </a:lvl2pPr>
            <a:lvl3pPr indent="0" lvl="2" rtl="0" algn="ctr">
              <a:spcBef>
                <a:spcPts val="0"/>
              </a:spcBef>
              <a:spcAft>
                <a:spcPts val="0"/>
              </a:spcAft>
              <a:buClr>
                <a:srgbClr val="1C304A"/>
              </a:buClr>
              <a:buSzPts val="2800"/>
              <a:buFont typeface="Arial"/>
              <a:buNone/>
              <a:defRPr sz="2800">
                <a:solidFill>
                  <a:srgbClr val="1C304A"/>
                </a:solidFill>
              </a:defRPr>
            </a:lvl3pPr>
            <a:lvl4pPr indent="0" lvl="3" rtl="0" algn="ctr">
              <a:spcBef>
                <a:spcPts val="0"/>
              </a:spcBef>
              <a:spcAft>
                <a:spcPts val="0"/>
              </a:spcAft>
              <a:buClr>
                <a:srgbClr val="1C304A"/>
              </a:buClr>
              <a:buSzPts val="2800"/>
              <a:buFont typeface="Arial"/>
              <a:buNone/>
              <a:defRPr sz="2800">
                <a:solidFill>
                  <a:srgbClr val="1C304A"/>
                </a:solidFill>
              </a:defRPr>
            </a:lvl4pPr>
            <a:lvl5pPr indent="0" lvl="4" rtl="0" algn="ctr">
              <a:spcBef>
                <a:spcPts val="0"/>
              </a:spcBef>
              <a:spcAft>
                <a:spcPts val="0"/>
              </a:spcAft>
              <a:buClr>
                <a:srgbClr val="1C304A"/>
              </a:buClr>
              <a:buSzPts val="2800"/>
              <a:buFont typeface="Arial"/>
              <a:buNone/>
              <a:defRPr sz="2800">
                <a:solidFill>
                  <a:srgbClr val="1C304A"/>
                </a:solidFill>
              </a:defRPr>
            </a:lvl5pPr>
            <a:lvl6pPr indent="0" lvl="5" rtl="0" algn="ctr">
              <a:spcBef>
                <a:spcPts val="0"/>
              </a:spcBef>
              <a:spcAft>
                <a:spcPts val="0"/>
              </a:spcAft>
              <a:buClr>
                <a:srgbClr val="1C304A"/>
              </a:buClr>
              <a:buSzPts val="2800"/>
              <a:buFont typeface="Arial"/>
              <a:buNone/>
              <a:defRPr sz="2800">
                <a:solidFill>
                  <a:srgbClr val="1C304A"/>
                </a:solidFill>
              </a:defRPr>
            </a:lvl6pPr>
            <a:lvl7pPr indent="0" lvl="6" rtl="0" algn="ctr">
              <a:spcBef>
                <a:spcPts val="0"/>
              </a:spcBef>
              <a:spcAft>
                <a:spcPts val="0"/>
              </a:spcAft>
              <a:buClr>
                <a:srgbClr val="1C304A"/>
              </a:buClr>
              <a:buSzPts val="2800"/>
              <a:buFont typeface="Arial"/>
              <a:buNone/>
              <a:defRPr sz="2800">
                <a:solidFill>
                  <a:srgbClr val="1C304A"/>
                </a:solidFill>
              </a:defRPr>
            </a:lvl7pPr>
            <a:lvl8pPr indent="0" lvl="7" rtl="0" algn="ctr">
              <a:spcBef>
                <a:spcPts val="0"/>
              </a:spcBef>
              <a:spcAft>
                <a:spcPts val="0"/>
              </a:spcAft>
              <a:buClr>
                <a:srgbClr val="1C304A"/>
              </a:buClr>
              <a:buSzPts val="2800"/>
              <a:buFont typeface="Arial"/>
              <a:buNone/>
              <a:defRPr sz="2800">
                <a:solidFill>
                  <a:srgbClr val="1C304A"/>
                </a:solidFill>
              </a:defRPr>
            </a:lvl8pPr>
            <a:lvl9pPr indent="0" lvl="8" rtl="0" algn="ctr">
              <a:spcBef>
                <a:spcPts val="0"/>
              </a:spcBef>
              <a:spcAft>
                <a:spcPts val="0"/>
              </a:spcAft>
              <a:buClr>
                <a:srgbClr val="1C304A"/>
              </a:buClr>
              <a:buSzPts val="2800"/>
              <a:buFont typeface="Arial"/>
              <a:buNone/>
              <a:defRPr sz="2800">
                <a:solidFill>
                  <a:srgbClr val="1C304A"/>
                </a:solidFill>
              </a:defRPr>
            </a:lvl9pPr>
          </a:lstStyle>
          <a:p/>
        </p:txBody>
      </p:sp>
      <p:sp>
        <p:nvSpPr>
          <p:cNvPr id="1147" name="Google Shape;1147;p156"/>
          <p:cNvSpPr txBox="1"/>
          <p:nvPr>
            <p:ph idx="1" type="body"/>
          </p:nvPr>
        </p:nvSpPr>
        <p:spPr>
          <a:xfrm>
            <a:off x="623399" y="1654657"/>
            <a:ext cx="78915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FFFFFF"/>
              </a:buClr>
              <a:buSzPts val="1800"/>
              <a:buFont typeface="Helvetica Neue"/>
              <a:buChar char="●"/>
              <a:defRPr b="0" i="0" sz="1800" u="none" cap="none" strike="noStrike">
                <a:solidFill>
                  <a:srgbClr val="FFFFFF"/>
                </a:solidFill>
                <a:latin typeface="Helvetica Neue"/>
                <a:ea typeface="Helvetica Neue"/>
                <a:cs typeface="Helvetica Neue"/>
                <a:sym typeface="Helvetica Neue"/>
              </a:defRPr>
            </a:lvl1pPr>
            <a:lvl2pPr indent="-317500" lvl="1" marL="914400" marR="0" rtl="0" algn="l">
              <a:lnSpc>
                <a:spcPct val="115000"/>
              </a:lnSpc>
              <a:spcBef>
                <a:spcPts val="160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2pPr>
            <a:lvl3pPr indent="-317500" lvl="2" marL="1371600" marR="0" rtl="0" algn="l">
              <a:lnSpc>
                <a:spcPct val="115000"/>
              </a:lnSpc>
              <a:spcBef>
                <a:spcPts val="160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3pPr>
            <a:lvl4pPr indent="-304800" lvl="3" marL="1828800" marR="0" rtl="0" algn="l">
              <a:lnSpc>
                <a:spcPct val="115000"/>
              </a:lnSpc>
              <a:spcBef>
                <a:spcPts val="160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4pPr>
            <a:lvl5pPr indent="-292100" lvl="4" marL="2286000" marR="0" rtl="0" algn="l">
              <a:lnSpc>
                <a:spcPct val="115000"/>
              </a:lnSpc>
              <a:spcBef>
                <a:spcPts val="1600"/>
              </a:spcBef>
              <a:spcAft>
                <a:spcPts val="0"/>
              </a:spcAft>
              <a:buClr>
                <a:srgbClr val="FFFFFF"/>
              </a:buClr>
              <a:buSzPts val="1000"/>
              <a:buFont typeface="Helvetica Neue"/>
              <a:buChar char="○"/>
              <a:defRPr b="0" i="0" sz="1000" u="none" cap="none" strike="noStrike">
                <a:solidFill>
                  <a:srgbClr val="FFFFFF"/>
                </a:solidFill>
                <a:latin typeface="Helvetica Neue"/>
                <a:ea typeface="Helvetica Neue"/>
                <a:cs typeface="Helvetica Neue"/>
                <a:sym typeface="Helvetica Neue"/>
              </a:defRPr>
            </a:lvl5pPr>
            <a:lvl6pPr indent="-279400" lvl="5" marL="2743200" marR="0" rtl="0" algn="l">
              <a:lnSpc>
                <a:spcPct val="115000"/>
              </a:lnSpc>
              <a:spcBef>
                <a:spcPts val="1600"/>
              </a:spcBef>
              <a:spcAft>
                <a:spcPts val="0"/>
              </a:spcAft>
              <a:buClr>
                <a:srgbClr val="FFFFFF"/>
              </a:buClr>
              <a:buSzPts val="800"/>
              <a:buFont typeface="Helvetica Neue"/>
              <a:buChar char="■"/>
              <a:defRPr b="0" i="0" sz="800" u="none" cap="none" strike="noStrike">
                <a:solidFill>
                  <a:srgbClr val="FFFFFF"/>
                </a:solidFill>
                <a:latin typeface="Helvetica Neue"/>
                <a:ea typeface="Helvetica Neue"/>
                <a:cs typeface="Helvetica Neue"/>
                <a:sym typeface="Helvetica Neue"/>
              </a:defRPr>
            </a:lvl6pPr>
            <a:lvl7pPr indent="-279400" lvl="6" marL="3200400" marR="0" rtl="0" algn="l">
              <a:lnSpc>
                <a:spcPct val="115000"/>
              </a:lnSpc>
              <a:spcBef>
                <a:spcPts val="1600"/>
              </a:spcBef>
              <a:spcAft>
                <a:spcPts val="0"/>
              </a:spcAft>
              <a:buClr>
                <a:srgbClr val="FFFFFF"/>
              </a:buClr>
              <a:buSzPts val="800"/>
              <a:buFont typeface="Helvetica Neue"/>
              <a:buChar char="●"/>
              <a:defRPr b="0" i="0" sz="800" u="none" cap="none" strike="noStrike">
                <a:solidFill>
                  <a:srgbClr val="FFFFFF"/>
                </a:solidFill>
                <a:latin typeface="Helvetica Neue"/>
                <a:ea typeface="Helvetica Neue"/>
                <a:cs typeface="Helvetica Neue"/>
                <a:sym typeface="Helvetica Neue"/>
              </a:defRPr>
            </a:lvl7pPr>
            <a:lvl8pPr indent="-279400" lvl="7" marL="3657600" marR="0" rtl="0" algn="l">
              <a:lnSpc>
                <a:spcPct val="115000"/>
              </a:lnSpc>
              <a:spcBef>
                <a:spcPts val="1600"/>
              </a:spcBef>
              <a:spcAft>
                <a:spcPts val="0"/>
              </a:spcAft>
              <a:buClr>
                <a:srgbClr val="FFFFFF"/>
              </a:buClr>
              <a:buSzPts val="800"/>
              <a:buFont typeface="Helvetica Neue"/>
              <a:buChar char="○"/>
              <a:defRPr b="0" i="0" sz="800" u="none" cap="none" strike="noStrike">
                <a:solidFill>
                  <a:srgbClr val="FFFFFF"/>
                </a:solidFill>
                <a:latin typeface="Helvetica Neue"/>
                <a:ea typeface="Helvetica Neue"/>
                <a:cs typeface="Helvetica Neue"/>
                <a:sym typeface="Helvetica Neue"/>
              </a:defRPr>
            </a:lvl8pPr>
            <a:lvl9pPr indent="-279400" lvl="8" marL="4114800" marR="0" rtl="0" algn="l">
              <a:lnSpc>
                <a:spcPct val="115000"/>
              </a:lnSpc>
              <a:spcBef>
                <a:spcPts val="1600"/>
              </a:spcBef>
              <a:spcAft>
                <a:spcPts val="1600"/>
              </a:spcAft>
              <a:buClr>
                <a:srgbClr val="FFFFFF"/>
              </a:buClr>
              <a:buSzPts val="800"/>
              <a:buFont typeface="Helvetica Neue"/>
              <a:buChar char="■"/>
              <a:defRPr b="0" i="0" sz="800" u="none" cap="none" strike="noStrike">
                <a:solidFill>
                  <a:srgbClr val="FFFFFF"/>
                </a:solidFill>
                <a:latin typeface="Helvetica Neue"/>
                <a:ea typeface="Helvetica Neue"/>
                <a:cs typeface="Helvetica Neue"/>
                <a:sym typeface="Helvetica Neue"/>
              </a:defRPr>
            </a:lvl9pPr>
          </a:lstStyle>
          <a:p/>
        </p:txBody>
      </p:sp>
      <p:sp>
        <p:nvSpPr>
          <p:cNvPr id="1148" name="Google Shape;1148;p156"/>
          <p:cNvSpPr txBox="1"/>
          <p:nvPr>
            <p:ph idx="12" type="sldNum"/>
          </p:nvPr>
        </p:nvSpPr>
        <p:spPr>
          <a:xfrm>
            <a:off x="8472450" y="4765388"/>
            <a:ext cx="548700" cy="261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1pPr>
            <a:lvl2pPr indent="0" lvl="1"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2pPr>
            <a:lvl3pPr indent="0" lvl="2"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3pPr>
            <a:lvl4pPr indent="0" lvl="3"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4pPr>
            <a:lvl5pPr indent="0" lvl="4"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5pPr>
            <a:lvl6pPr indent="0" lvl="5"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6pPr>
            <a:lvl7pPr indent="0" lvl="6"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7pPr>
            <a:lvl8pPr indent="0" lvl="7"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8pPr>
            <a:lvl9pPr indent="0" lvl="8" marL="0" marR="0" rtl="0" algn="l">
              <a:lnSpc>
                <a:spcPct val="100000"/>
              </a:lnSpc>
              <a:spcBef>
                <a:spcPts val="0"/>
              </a:spcBef>
              <a:spcAft>
                <a:spcPts val="0"/>
              </a:spcAft>
              <a:buClr>
                <a:srgbClr val="00CFFF"/>
              </a:buClr>
              <a:buFont typeface="Arial"/>
              <a:buNone/>
              <a:defRPr b="0" i="0" sz="600" u="none" cap="none" strike="noStrike">
                <a:solidFill>
                  <a:srgbClr val="00C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400">
              <a:solidFill>
                <a:srgbClr val="000000"/>
              </a:solidFill>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dark">
  <p:cSld name="Divider dark 2">
    <p:spTree>
      <p:nvGrpSpPr>
        <p:cNvPr id="1149" name="Shape 1149"/>
        <p:cNvGrpSpPr/>
        <p:nvPr/>
      </p:nvGrpSpPr>
      <p:grpSpPr>
        <a:xfrm>
          <a:off x="0" y="0"/>
          <a:ext cx="0" cy="0"/>
          <a:chOff x="0" y="0"/>
          <a:chExt cx="0" cy="0"/>
        </a:xfrm>
      </p:grpSpPr>
      <p:pic>
        <p:nvPicPr>
          <p:cNvPr id="1150" name="Google Shape;1150;p157"/>
          <p:cNvPicPr preferRelativeResize="0"/>
          <p:nvPr/>
        </p:nvPicPr>
        <p:blipFill rotWithShape="1">
          <a:blip r:embed="rId2">
            <a:alphaModFix/>
          </a:blip>
          <a:srcRect b="0" l="0" r="0" t="0"/>
          <a:stretch/>
        </p:blipFill>
        <p:spPr>
          <a:xfrm>
            <a:off x="687948" y="4674378"/>
            <a:ext cx="233400" cy="233400"/>
          </a:xfrm>
          <a:prstGeom prst="rect">
            <a:avLst/>
          </a:prstGeom>
          <a:noFill/>
          <a:ln>
            <a:noFill/>
          </a:ln>
        </p:spPr>
      </p:pic>
      <p:sp>
        <p:nvSpPr>
          <p:cNvPr id="1151" name="Google Shape;1151;p157"/>
          <p:cNvSpPr txBox="1"/>
          <p:nvPr>
            <p:ph idx="12" type="sldNum"/>
          </p:nvPr>
        </p:nvSpPr>
        <p:spPr>
          <a:xfrm>
            <a:off x="8320087" y="4814888"/>
            <a:ext cx="134100" cy="125700"/>
          </a:xfrm>
          <a:prstGeom prst="rect">
            <a:avLst/>
          </a:prstGeom>
          <a:noFill/>
          <a:ln>
            <a:noFill/>
          </a:ln>
        </p:spPr>
        <p:txBody>
          <a:bodyPr anchorCtr="0" anchor="t" bIns="0" lIns="0" spcFirstLastPara="1" rIns="0" wrap="square" tIns="0">
            <a:noAutofit/>
          </a:bodyPr>
          <a:lstStyle>
            <a:lvl1pPr indent="0" lvl="0" marL="0" marR="0" rtl="0" algn="r">
              <a:lnSpc>
                <a:spcPct val="120000"/>
              </a:lnSpc>
              <a:spcBef>
                <a:spcPts val="0"/>
              </a:spcBef>
              <a:buNone/>
              <a:defRPr b="0" i="0" sz="700" u="none" cap="none" strike="noStrike">
                <a:solidFill>
                  <a:srgbClr val="00CFFF"/>
                </a:solidFill>
                <a:latin typeface="Helvetica Neue"/>
                <a:ea typeface="Helvetica Neue"/>
                <a:cs typeface="Helvetica Neue"/>
                <a:sym typeface="Helvetica Neue"/>
              </a:defRPr>
            </a:lvl1pPr>
            <a:lvl2pPr indent="0" lvl="1" marL="0" marR="0" rtl="0" algn="r">
              <a:lnSpc>
                <a:spcPct val="120000"/>
              </a:lnSpc>
              <a:spcBef>
                <a:spcPts val="0"/>
              </a:spcBef>
              <a:buNone/>
              <a:defRPr b="0" i="0" sz="700" u="none" cap="none" strike="noStrike">
                <a:solidFill>
                  <a:srgbClr val="00CFFF"/>
                </a:solidFill>
                <a:latin typeface="Helvetica Neue"/>
                <a:ea typeface="Helvetica Neue"/>
                <a:cs typeface="Helvetica Neue"/>
                <a:sym typeface="Helvetica Neue"/>
              </a:defRPr>
            </a:lvl2pPr>
            <a:lvl3pPr indent="0" lvl="2" marL="0" marR="0" rtl="0" algn="r">
              <a:lnSpc>
                <a:spcPct val="120000"/>
              </a:lnSpc>
              <a:spcBef>
                <a:spcPts val="0"/>
              </a:spcBef>
              <a:buNone/>
              <a:defRPr b="0" i="0" sz="700" u="none" cap="none" strike="noStrike">
                <a:solidFill>
                  <a:srgbClr val="00CFFF"/>
                </a:solidFill>
                <a:latin typeface="Helvetica Neue"/>
                <a:ea typeface="Helvetica Neue"/>
                <a:cs typeface="Helvetica Neue"/>
                <a:sym typeface="Helvetica Neue"/>
              </a:defRPr>
            </a:lvl3pPr>
            <a:lvl4pPr indent="0" lvl="3" marL="0" marR="0" rtl="0" algn="r">
              <a:lnSpc>
                <a:spcPct val="120000"/>
              </a:lnSpc>
              <a:spcBef>
                <a:spcPts val="0"/>
              </a:spcBef>
              <a:buNone/>
              <a:defRPr b="0" i="0" sz="700" u="none" cap="none" strike="noStrike">
                <a:solidFill>
                  <a:srgbClr val="00CFFF"/>
                </a:solidFill>
                <a:latin typeface="Helvetica Neue"/>
                <a:ea typeface="Helvetica Neue"/>
                <a:cs typeface="Helvetica Neue"/>
                <a:sym typeface="Helvetica Neue"/>
              </a:defRPr>
            </a:lvl4pPr>
            <a:lvl5pPr indent="0" lvl="4" marL="0" marR="0" rtl="0" algn="r">
              <a:lnSpc>
                <a:spcPct val="120000"/>
              </a:lnSpc>
              <a:spcBef>
                <a:spcPts val="0"/>
              </a:spcBef>
              <a:buNone/>
              <a:defRPr b="0" i="0" sz="700" u="none" cap="none" strike="noStrike">
                <a:solidFill>
                  <a:srgbClr val="00CFFF"/>
                </a:solidFill>
                <a:latin typeface="Helvetica Neue"/>
                <a:ea typeface="Helvetica Neue"/>
                <a:cs typeface="Helvetica Neue"/>
                <a:sym typeface="Helvetica Neue"/>
              </a:defRPr>
            </a:lvl5pPr>
            <a:lvl6pPr indent="0" lvl="5" marL="0" marR="0" rtl="0" algn="r">
              <a:lnSpc>
                <a:spcPct val="120000"/>
              </a:lnSpc>
              <a:spcBef>
                <a:spcPts val="0"/>
              </a:spcBef>
              <a:buNone/>
              <a:defRPr b="0" i="0" sz="700" u="none" cap="none" strike="noStrike">
                <a:solidFill>
                  <a:srgbClr val="00CFFF"/>
                </a:solidFill>
                <a:latin typeface="Helvetica Neue"/>
                <a:ea typeface="Helvetica Neue"/>
                <a:cs typeface="Helvetica Neue"/>
                <a:sym typeface="Helvetica Neue"/>
              </a:defRPr>
            </a:lvl6pPr>
            <a:lvl7pPr indent="0" lvl="6" marL="0" marR="0" rtl="0" algn="r">
              <a:lnSpc>
                <a:spcPct val="120000"/>
              </a:lnSpc>
              <a:spcBef>
                <a:spcPts val="0"/>
              </a:spcBef>
              <a:buNone/>
              <a:defRPr b="0" i="0" sz="700" u="none" cap="none" strike="noStrike">
                <a:solidFill>
                  <a:srgbClr val="00CFFF"/>
                </a:solidFill>
                <a:latin typeface="Helvetica Neue"/>
                <a:ea typeface="Helvetica Neue"/>
                <a:cs typeface="Helvetica Neue"/>
                <a:sym typeface="Helvetica Neue"/>
              </a:defRPr>
            </a:lvl7pPr>
            <a:lvl8pPr indent="0" lvl="7" marL="0" marR="0" rtl="0" algn="r">
              <a:lnSpc>
                <a:spcPct val="120000"/>
              </a:lnSpc>
              <a:spcBef>
                <a:spcPts val="0"/>
              </a:spcBef>
              <a:buNone/>
              <a:defRPr b="0" i="0" sz="700" u="none" cap="none" strike="noStrike">
                <a:solidFill>
                  <a:srgbClr val="00CFFF"/>
                </a:solidFill>
                <a:latin typeface="Helvetica Neue"/>
                <a:ea typeface="Helvetica Neue"/>
                <a:cs typeface="Helvetica Neue"/>
                <a:sym typeface="Helvetica Neue"/>
              </a:defRPr>
            </a:lvl8pPr>
            <a:lvl9pPr indent="0" lvl="8" marL="0" marR="0" rtl="0" algn="r">
              <a:lnSpc>
                <a:spcPct val="120000"/>
              </a:lnSpc>
              <a:spcBef>
                <a:spcPts val="0"/>
              </a:spcBef>
              <a:buNone/>
              <a:defRPr b="0" i="0" sz="700" u="none" cap="none" strike="noStrike">
                <a:solidFill>
                  <a:srgbClr val="00C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 - Light">
  <p:cSld name="TITLE_AND_BODY_2_1_1_1_1_1">
    <p:bg>
      <p:bgPr>
        <a:solidFill>
          <a:srgbClr val="FFFFFF"/>
        </a:solidFill>
      </p:bgPr>
    </p:bg>
    <p:spTree>
      <p:nvGrpSpPr>
        <p:cNvPr id="139" name="Shape 139"/>
        <p:cNvGrpSpPr/>
        <p:nvPr/>
      </p:nvGrpSpPr>
      <p:grpSpPr>
        <a:xfrm>
          <a:off x="0" y="0"/>
          <a:ext cx="0" cy="0"/>
          <a:chOff x="0" y="0"/>
          <a:chExt cx="0" cy="0"/>
        </a:xfrm>
      </p:grpSpPr>
      <p:sp>
        <p:nvSpPr>
          <p:cNvPr id="140" name="Google Shape;140;p17"/>
          <p:cNvSpPr txBox="1"/>
          <p:nvPr>
            <p:ph type="ctrTitle"/>
          </p:nvPr>
        </p:nvSpPr>
        <p:spPr>
          <a:xfrm>
            <a:off x="718662" y="614727"/>
            <a:ext cx="7386600" cy="844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46B99"/>
              </a:buClr>
              <a:buSzPts val="2600"/>
              <a:buNone/>
              <a:defRPr b="1" sz="2600">
                <a:solidFill>
                  <a:srgbClr val="046B99"/>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141" name="Google Shape;141;p17"/>
          <p:cNvSpPr txBox="1"/>
          <p:nvPr>
            <p:ph idx="1" type="body"/>
          </p:nvPr>
        </p:nvSpPr>
        <p:spPr>
          <a:xfrm>
            <a:off x="725280" y="1722020"/>
            <a:ext cx="3617700" cy="26376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000"/>
              </a:spcBef>
              <a:spcAft>
                <a:spcPts val="0"/>
              </a:spcAft>
              <a:buSzPts val="1200"/>
              <a:buChar char="○"/>
              <a:defRPr sz="1200"/>
            </a:lvl2pPr>
            <a:lvl3pPr indent="-304800" lvl="2" marL="1371600" rtl="0" algn="l">
              <a:lnSpc>
                <a:spcPct val="115000"/>
              </a:lnSpc>
              <a:spcBef>
                <a:spcPts val="1000"/>
              </a:spcBef>
              <a:spcAft>
                <a:spcPts val="0"/>
              </a:spcAft>
              <a:buSzPts val="1200"/>
              <a:buChar char="■"/>
              <a:defRPr sz="1200"/>
            </a:lvl3pPr>
            <a:lvl4pPr indent="-304800" lvl="3" marL="1828800" rtl="0" algn="l">
              <a:lnSpc>
                <a:spcPct val="115000"/>
              </a:lnSpc>
              <a:spcBef>
                <a:spcPts val="1000"/>
              </a:spcBef>
              <a:spcAft>
                <a:spcPts val="0"/>
              </a:spcAft>
              <a:buSzPts val="1200"/>
              <a:buChar char="●"/>
              <a:defRPr sz="1200"/>
            </a:lvl4pPr>
            <a:lvl5pPr indent="-304800" lvl="4" marL="2286000" rtl="0" algn="l">
              <a:lnSpc>
                <a:spcPct val="115000"/>
              </a:lnSpc>
              <a:spcBef>
                <a:spcPts val="1000"/>
              </a:spcBef>
              <a:spcAft>
                <a:spcPts val="0"/>
              </a:spcAft>
              <a:buSzPts val="1200"/>
              <a:buChar char="○"/>
              <a:defRPr sz="1200"/>
            </a:lvl5pPr>
            <a:lvl6pPr indent="-304800" lvl="5" marL="2743200" rtl="0" algn="l">
              <a:lnSpc>
                <a:spcPct val="115000"/>
              </a:lnSpc>
              <a:spcBef>
                <a:spcPts val="1000"/>
              </a:spcBef>
              <a:spcAft>
                <a:spcPts val="0"/>
              </a:spcAft>
              <a:buSzPts val="1200"/>
              <a:buChar char="■"/>
              <a:defRPr sz="1200"/>
            </a:lvl6pPr>
            <a:lvl7pPr indent="-304800" lvl="6" marL="3200400" rtl="0" algn="l">
              <a:lnSpc>
                <a:spcPct val="115000"/>
              </a:lnSpc>
              <a:spcBef>
                <a:spcPts val="1000"/>
              </a:spcBef>
              <a:spcAft>
                <a:spcPts val="0"/>
              </a:spcAft>
              <a:buSzPts val="1200"/>
              <a:buChar char="●"/>
              <a:defRPr sz="1200"/>
            </a:lvl7pPr>
            <a:lvl8pPr indent="-304800" lvl="7" marL="3657600" rtl="0" algn="l">
              <a:lnSpc>
                <a:spcPct val="115000"/>
              </a:lnSpc>
              <a:spcBef>
                <a:spcPts val="1000"/>
              </a:spcBef>
              <a:spcAft>
                <a:spcPts val="0"/>
              </a:spcAft>
              <a:buSzPts val="1200"/>
              <a:buChar char="○"/>
              <a:defRPr sz="1200"/>
            </a:lvl8pPr>
            <a:lvl9pPr indent="-304800" lvl="8" marL="4114800" rtl="0" algn="l">
              <a:lnSpc>
                <a:spcPct val="115000"/>
              </a:lnSpc>
              <a:spcBef>
                <a:spcPts val="1000"/>
              </a:spcBef>
              <a:spcAft>
                <a:spcPts val="1000"/>
              </a:spcAft>
              <a:buSzPts val="1200"/>
              <a:buChar char="■"/>
              <a:defRPr sz="1200"/>
            </a:lvl9pPr>
          </a:lstStyle>
          <a:p/>
        </p:txBody>
      </p:sp>
      <p:sp>
        <p:nvSpPr>
          <p:cNvPr id="142" name="Google Shape;142;p17"/>
          <p:cNvSpPr txBox="1"/>
          <p:nvPr>
            <p:ph idx="2" type="body"/>
          </p:nvPr>
        </p:nvSpPr>
        <p:spPr>
          <a:xfrm>
            <a:off x="4675870" y="1745270"/>
            <a:ext cx="3617700" cy="26376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000"/>
              </a:spcBef>
              <a:spcAft>
                <a:spcPts val="0"/>
              </a:spcAft>
              <a:buSzPts val="1200"/>
              <a:buChar char="○"/>
              <a:defRPr sz="1200"/>
            </a:lvl2pPr>
            <a:lvl3pPr indent="-304800" lvl="2" marL="1371600" rtl="0" algn="l">
              <a:lnSpc>
                <a:spcPct val="115000"/>
              </a:lnSpc>
              <a:spcBef>
                <a:spcPts val="1000"/>
              </a:spcBef>
              <a:spcAft>
                <a:spcPts val="0"/>
              </a:spcAft>
              <a:buSzPts val="1200"/>
              <a:buChar char="■"/>
              <a:defRPr sz="1200"/>
            </a:lvl3pPr>
            <a:lvl4pPr indent="-304800" lvl="3" marL="1828800" rtl="0" algn="l">
              <a:lnSpc>
                <a:spcPct val="115000"/>
              </a:lnSpc>
              <a:spcBef>
                <a:spcPts val="1000"/>
              </a:spcBef>
              <a:spcAft>
                <a:spcPts val="0"/>
              </a:spcAft>
              <a:buSzPts val="1200"/>
              <a:buChar char="●"/>
              <a:defRPr sz="1200"/>
            </a:lvl4pPr>
            <a:lvl5pPr indent="-304800" lvl="4" marL="2286000" rtl="0" algn="l">
              <a:lnSpc>
                <a:spcPct val="115000"/>
              </a:lnSpc>
              <a:spcBef>
                <a:spcPts val="1000"/>
              </a:spcBef>
              <a:spcAft>
                <a:spcPts val="0"/>
              </a:spcAft>
              <a:buSzPts val="1200"/>
              <a:buChar char="○"/>
              <a:defRPr sz="1200"/>
            </a:lvl5pPr>
            <a:lvl6pPr indent="-304800" lvl="5" marL="2743200" rtl="0" algn="l">
              <a:lnSpc>
                <a:spcPct val="115000"/>
              </a:lnSpc>
              <a:spcBef>
                <a:spcPts val="1000"/>
              </a:spcBef>
              <a:spcAft>
                <a:spcPts val="0"/>
              </a:spcAft>
              <a:buSzPts val="1200"/>
              <a:buChar char="■"/>
              <a:defRPr sz="1200"/>
            </a:lvl6pPr>
            <a:lvl7pPr indent="-304800" lvl="6" marL="3200400" rtl="0" algn="l">
              <a:lnSpc>
                <a:spcPct val="115000"/>
              </a:lnSpc>
              <a:spcBef>
                <a:spcPts val="1000"/>
              </a:spcBef>
              <a:spcAft>
                <a:spcPts val="0"/>
              </a:spcAft>
              <a:buSzPts val="1200"/>
              <a:buChar char="●"/>
              <a:defRPr sz="1200"/>
            </a:lvl7pPr>
            <a:lvl8pPr indent="-304800" lvl="7" marL="3657600" rtl="0" algn="l">
              <a:lnSpc>
                <a:spcPct val="115000"/>
              </a:lnSpc>
              <a:spcBef>
                <a:spcPts val="1000"/>
              </a:spcBef>
              <a:spcAft>
                <a:spcPts val="0"/>
              </a:spcAft>
              <a:buSzPts val="1200"/>
              <a:buChar char="○"/>
              <a:defRPr sz="1200"/>
            </a:lvl8pPr>
            <a:lvl9pPr indent="-304800" lvl="8" marL="4114800" rtl="0" algn="l">
              <a:lnSpc>
                <a:spcPct val="115000"/>
              </a:lnSpc>
              <a:spcBef>
                <a:spcPts val="1000"/>
              </a:spcBef>
              <a:spcAft>
                <a:spcPts val="1000"/>
              </a:spcAft>
              <a:buSzPts val="1200"/>
              <a:buChar char="■"/>
              <a:defRPr sz="1200"/>
            </a:lvl9pPr>
          </a:lstStyle>
          <a:p/>
        </p:txBody>
      </p:sp>
      <p:sp>
        <p:nvSpPr>
          <p:cNvPr id="143" name="Google Shape;143;p17"/>
          <p:cNvSpPr txBox="1"/>
          <p:nvPr>
            <p:ph idx="3" type="subTitle"/>
          </p:nvPr>
        </p:nvSpPr>
        <p:spPr>
          <a:xfrm>
            <a:off x="718647" y="292250"/>
            <a:ext cx="5017500" cy="667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solidFill>
                  <a:srgbClr val="1C304A"/>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 Light">
  <p:cSld name="CUSTOM">
    <p:spTree>
      <p:nvGrpSpPr>
        <p:cNvPr id="144" name="Shape 144"/>
        <p:cNvGrpSpPr/>
        <p:nvPr/>
      </p:nvGrpSpPr>
      <p:grpSpPr>
        <a:xfrm>
          <a:off x="0" y="0"/>
          <a:ext cx="0" cy="0"/>
          <a:chOff x="0" y="0"/>
          <a:chExt cx="0" cy="0"/>
        </a:xfrm>
      </p:grpSpPr>
      <p:sp>
        <p:nvSpPr>
          <p:cNvPr id="145" name="Google Shape;145;p18"/>
          <p:cNvSpPr txBox="1"/>
          <p:nvPr>
            <p:ph idx="1" type="subTitle"/>
          </p:nvPr>
        </p:nvSpPr>
        <p:spPr>
          <a:xfrm>
            <a:off x="718647" y="292250"/>
            <a:ext cx="5017500" cy="667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solidFill>
                  <a:srgbClr val="1C304A"/>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
        <p:nvSpPr>
          <p:cNvPr id="146" name="Google Shape;146;p18"/>
          <p:cNvSpPr txBox="1"/>
          <p:nvPr>
            <p:ph type="ctrTitle"/>
          </p:nvPr>
        </p:nvSpPr>
        <p:spPr>
          <a:xfrm>
            <a:off x="718662" y="614727"/>
            <a:ext cx="7386600" cy="844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46B99"/>
              </a:buClr>
              <a:buSzPts val="2600"/>
              <a:buNone/>
              <a:defRPr b="1" sz="2600">
                <a:solidFill>
                  <a:srgbClr val="046B99"/>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 Dark">
  <p:cSld name="SECTION_TITLE_AND_DESCRIPTION_1">
    <p:spTree>
      <p:nvGrpSpPr>
        <p:cNvPr id="147" name="Shape 147"/>
        <p:cNvGrpSpPr/>
        <p:nvPr/>
      </p:nvGrpSpPr>
      <p:grpSpPr>
        <a:xfrm>
          <a:off x="0" y="0"/>
          <a:ext cx="0" cy="0"/>
          <a:chOff x="0" y="0"/>
          <a:chExt cx="0" cy="0"/>
        </a:xfrm>
      </p:grpSpPr>
      <p:pic>
        <p:nvPicPr>
          <p:cNvPr id="148" name="Google Shape;148;p19"/>
          <p:cNvPicPr preferRelativeResize="0"/>
          <p:nvPr/>
        </p:nvPicPr>
        <p:blipFill rotWithShape="1">
          <a:blip r:embed="rId2">
            <a:alphaModFix/>
          </a:blip>
          <a:srcRect b="30901" l="47427" r="11416" t="6909"/>
          <a:stretch/>
        </p:blipFill>
        <p:spPr>
          <a:xfrm>
            <a:off x="4572000" y="-42840"/>
            <a:ext cx="4619100" cy="5235000"/>
          </a:xfrm>
          <a:prstGeom prst="rect">
            <a:avLst/>
          </a:prstGeom>
          <a:noFill/>
          <a:ln>
            <a:noFill/>
          </a:ln>
        </p:spPr>
      </p:pic>
      <p:sp>
        <p:nvSpPr>
          <p:cNvPr id="149" name="Google Shape;149;p19"/>
          <p:cNvSpPr/>
          <p:nvPr/>
        </p:nvSpPr>
        <p:spPr>
          <a:xfrm>
            <a:off x="-47100" y="-11850"/>
            <a:ext cx="4619100" cy="5215800"/>
          </a:xfrm>
          <a:prstGeom prst="rect">
            <a:avLst/>
          </a:prstGeom>
          <a:solidFill>
            <a:srgbClr val="1C30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9"/>
          <p:cNvSpPr txBox="1"/>
          <p:nvPr>
            <p:ph type="ctrTitle"/>
          </p:nvPr>
        </p:nvSpPr>
        <p:spPr>
          <a:xfrm>
            <a:off x="718656" y="614725"/>
            <a:ext cx="3494700" cy="844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CFFF"/>
              </a:buClr>
              <a:buSzPts val="2600"/>
              <a:buNone/>
              <a:defRPr b="1" sz="2600">
                <a:solidFill>
                  <a:srgbClr val="00CFFF"/>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151" name="Google Shape;151;p19"/>
          <p:cNvSpPr txBox="1"/>
          <p:nvPr>
            <p:ph idx="1" type="body"/>
          </p:nvPr>
        </p:nvSpPr>
        <p:spPr>
          <a:xfrm>
            <a:off x="725275" y="1722025"/>
            <a:ext cx="3104700" cy="26376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FFFFFF"/>
              </a:buClr>
              <a:buSzPts val="1200"/>
              <a:buChar char="●"/>
              <a:defRPr sz="1200">
                <a:solidFill>
                  <a:srgbClr val="FFFFFF"/>
                </a:solidFill>
              </a:defRPr>
            </a:lvl1pPr>
            <a:lvl2pPr indent="-304800" lvl="1" marL="914400" rtl="0" algn="l">
              <a:lnSpc>
                <a:spcPct val="115000"/>
              </a:lnSpc>
              <a:spcBef>
                <a:spcPts val="1000"/>
              </a:spcBef>
              <a:spcAft>
                <a:spcPts val="0"/>
              </a:spcAft>
              <a:buClr>
                <a:srgbClr val="FFFFFF"/>
              </a:buClr>
              <a:buSzPts val="1200"/>
              <a:buChar char="○"/>
              <a:defRPr sz="1200">
                <a:solidFill>
                  <a:srgbClr val="FFFFFF"/>
                </a:solidFill>
              </a:defRPr>
            </a:lvl2pPr>
            <a:lvl3pPr indent="-304800" lvl="2" marL="1371600" rtl="0" algn="l">
              <a:lnSpc>
                <a:spcPct val="115000"/>
              </a:lnSpc>
              <a:spcBef>
                <a:spcPts val="1000"/>
              </a:spcBef>
              <a:spcAft>
                <a:spcPts val="0"/>
              </a:spcAft>
              <a:buClr>
                <a:srgbClr val="FFFFFF"/>
              </a:buClr>
              <a:buSzPts val="1200"/>
              <a:buChar char="■"/>
              <a:defRPr sz="1200">
                <a:solidFill>
                  <a:srgbClr val="FFFFFF"/>
                </a:solidFill>
              </a:defRPr>
            </a:lvl3pPr>
            <a:lvl4pPr indent="-304800" lvl="3" marL="1828800" rtl="0" algn="l">
              <a:lnSpc>
                <a:spcPct val="115000"/>
              </a:lnSpc>
              <a:spcBef>
                <a:spcPts val="1000"/>
              </a:spcBef>
              <a:spcAft>
                <a:spcPts val="0"/>
              </a:spcAft>
              <a:buClr>
                <a:srgbClr val="FFFFFF"/>
              </a:buClr>
              <a:buSzPts val="1200"/>
              <a:buChar char="●"/>
              <a:defRPr sz="1200">
                <a:solidFill>
                  <a:srgbClr val="FFFFFF"/>
                </a:solidFill>
              </a:defRPr>
            </a:lvl4pPr>
            <a:lvl5pPr indent="-304800" lvl="4" marL="2286000" rtl="0" algn="l">
              <a:lnSpc>
                <a:spcPct val="115000"/>
              </a:lnSpc>
              <a:spcBef>
                <a:spcPts val="1000"/>
              </a:spcBef>
              <a:spcAft>
                <a:spcPts val="0"/>
              </a:spcAft>
              <a:buClr>
                <a:srgbClr val="FFFFFF"/>
              </a:buClr>
              <a:buSzPts val="1200"/>
              <a:buChar char="○"/>
              <a:defRPr sz="1200">
                <a:solidFill>
                  <a:srgbClr val="FFFFFF"/>
                </a:solidFill>
              </a:defRPr>
            </a:lvl5pPr>
            <a:lvl6pPr indent="-304800" lvl="5" marL="2743200" rtl="0" algn="l">
              <a:lnSpc>
                <a:spcPct val="115000"/>
              </a:lnSpc>
              <a:spcBef>
                <a:spcPts val="1000"/>
              </a:spcBef>
              <a:spcAft>
                <a:spcPts val="0"/>
              </a:spcAft>
              <a:buClr>
                <a:srgbClr val="FFFFFF"/>
              </a:buClr>
              <a:buSzPts val="1200"/>
              <a:buChar char="■"/>
              <a:defRPr sz="1200">
                <a:solidFill>
                  <a:srgbClr val="FFFFFF"/>
                </a:solidFill>
              </a:defRPr>
            </a:lvl6pPr>
            <a:lvl7pPr indent="-304800" lvl="6" marL="3200400" rtl="0" algn="l">
              <a:lnSpc>
                <a:spcPct val="115000"/>
              </a:lnSpc>
              <a:spcBef>
                <a:spcPts val="1000"/>
              </a:spcBef>
              <a:spcAft>
                <a:spcPts val="0"/>
              </a:spcAft>
              <a:buClr>
                <a:srgbClr val="FFFFFF"/>
              </a:buClr>
              <a:buSzPts val="1200"/>
              <a:buChar char="●"/>
              <a:defRPr sz="1200">
                <a:solidFill>
                  <a:srgbClr val="FFFFFF"/>
                </a:solidFill>
              </a:defRPr>
            </a:lvl7pPr>
            <a:lvl8pPr indent="-304800" lvl="7" marL="3657600" rtl="0" algn="l">
              <a:lnSpc>
                <a:spcPct val="115000"/>
              </a:lnSpc>
              <a:spcBef>
                <a:spcPts val="1000"/>
              </a:spcBef>
              <a:spcAft>
                <a:spcPts val="0"/>
              </a:spcAft>
              <a:buClr>
                <a:srgbClr val="FFFFFF"/>
              </a:buClr>
              <a:buSzPts val="1200"/>
              <a:buChar char="○"/>
              <a:defRPr sz="1200">
                <a:solidFill>
                  <a:srgbClr val="FFFFFF"/>
                </a:solidFill>
              </a:defRPr>
            </a:lvl8pPr>
            <a:lvl9pPr indent="-304800" lvl="8" marL="4114800" rtl="0" algn="l">
              <a:lnSpc>
                <a:spcPct val="115000"/>
              </a:lnSpc>
              <a:spcBef>
                <a:spcPts val="1000"/>
              </a:spcBef>
              <a:spcAft>
                <a:spcPts val="1000"/>
              </a:spcAft>
              <a:buClr>
                <a:srgbClr val="FFFFFF"/>
              </a:buClr>
              <a:buSzPts val="1200"/>
              <a:buChar char="■"/>
              <a:defRPr sz="1200">
                <a:solidFill>
                  <a:srgbClr val="FFFFFF"/>
                </a:solidFill>
              </a:defRPr>
            </a:lvl9pPr>
          </a:lstStyle>
          <a:p/>
        </p:txBody>
      </p:sp>
      <p:sp>
        <p:nvSpPr>
          <p:cNvPr id="152" name="Google Shape;152;p19"/>
          <p:cNvSpPr txBox="1"/>
          <p:nvPr>
            <p:ph idx="2" type="subTitle"/>
          </p:nvPr>
        </p:nvSpPr>
        <p:spPr>
          <a:xfrm>
            <a:off x="718649" y="292250"/>
            <a:ext cx="3546300" cy="667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solidFill>
                  <a:srgbClr val="FFFFFF"/>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Image - Light">
  <p:cSld name="SECTION_TITLE_AND_DESCRIPTION_1_2">
    <p:spTree>
      <p:nvGrpSpPr>
        <p:cNvPr id="153" name="Shape 153"/>
        <p:cNvGrpSpPr/>
        <p:nvPr/>
      </p:nvGrpSpPr>
      <p:grpSpPr>
        <a:xfrm>
          <a:off x="0" y="0"/>
          <a:ext cx="0" cy="0"/>
          <a:chOff x="0" y="0"/>
          <a:chExt cx="0" cy="0"/>
        </a:xfrm>
      </p:grpSpPr>
      <p:sp>
        <p:nvSpPr>
          <p:cNvPr id="154" name="Google Shape;154;p20"/>
          <p:cNvSpPr/>
          <p:nvPr/>
        </p:nvSpPr>
        <p:spPr>
          <a:xfrm>
            <a:off x="4572000" y="-11850"/>
            <a:ext cx="4619100" cy="5215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0"/>
          <p:cNvSpPr txBox="1"/>
          <p:nvPr>
            <p:ph type="ctrTitle"/>
          </p:nvPr>
        </p:nvSpPr>
        <p:spPr>
          <a:xfrm>
            <a:off x="718656" y="614725"/>
            <a:ext cx="3494700" cy="844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46B99"/>
              </a:buClr>
              <a:buSzPts val="2600"/>
              <a:buNone/>
              <a:defRPr b="1" sz="2600">
                <a:solidFill>
                  <a:srgbClr val="046B99"/>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156" name="Google Shape;156;p20"/>
          <p:cNvSpPr txBox="1"/>
          <p:nvPr>
            <p:ph idx="1" type="body"/>
          </p:nvPr>
        </p:nvSpPr>
        <p:spPr>
          <a:xfrm>
            <a:off x="725275" y="1722025"/>
            <a:ext cx="3104700" cy="26376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000"/>
              </a:spcBef>
              <a:spcAft>
                <a:spcPts val="0"/>
              </a:spcAft>
              <a:buSzPts val="1200"/>
              <a:buChar char="○"/>
              <a:defRPr sz="1200"/>
            </a:lvl2pPr>
            <a:lvl3pPr indent="-304800" lvl="2" marL="1371600" rtl="0" algn="l">
              <a:lnSpc>
                <a:spcPct val="115000"/>
              </a:lnSpc>
              <a:spcBef>
                <a:spcPts val="1000"/>
              </a:spcBef>
              <a:spcAft>
                <a:spcPts val="0"/>
              </a:spcAft>
              <a:buSzPts val="1200"/>
              <a:buChar char="■"/>
              <a:defRPr sz="1200"/>
            </a:lvl3pPr>
            <a:lvl4pPr indent="-304800" lvl="3" marL="1828800" rtl="0" algn="l">
              <a:lnSpc>
                <a:spcPct val="115000"/>
              </a:lnSpc>
              <a:spcBef>
                <a:spcPts val="1000"/>
              </a:spcBef>
              <a:spcAft>
                <a:spcPts val="0"/>
              </a:spcAft>
              <a:buSzPts val="1200"/>
              <a:buChar char="●"/>
              <a:defRPr sz="1200"/>
            </a:lvl4pPr>
            <a:lvl5pPr indent="-304800" lvl="4" marL="2286000" rtl="0" algn="l">
              <a:lnSpc>
                <a:spcPct val="115000"/>
              </a:lnSpc>
              <a:spcBef>
                <a:spcPts val="1000"/>
              </a:spcBef>
              <a:spcAft>
                <a:spcPts val="0"/>
              </a:spcAft>
              <a:buSzPts val="1200"/>
              <a:buChar char="○"/>
              <a:defRPr sz="1200"/>
            </a:lvl5pPr>
            <a:lvl6pPr indent="-304800" lvl="5" marL="2743200" rtl="0" algn="l">
              <a:lnSpc>
                <a:spcPct val="115000"/>
              </a:lnSpc>
              <a:spcBef>
                <a:spcPts val="1000"/>
              </a:spcBef>
              <a:spcAft>
                <a:spcPts val="0"/>
              </a:spcAft>
              <a:buSzPts val="1200"/>
              <a:buChar char="■"/>
              <a:defRPr sz="1200"/>
            </a:lvl6pPr>
            <a:lvl7pPr indent="-304800" lvl="6" marL="3200400" rtl="0" algn="l">
              <a:lnSpc>
                <a:spcPct val="115000"/>
              </a:lnSpc>
              <a:spcBef>
                <a:spcPts val="1000"/>
              </a:spcBef>
              <a:spcAft>
                <a:spcPts val="0"/>
              </a:spcAft>
              <a:buSzPts val="1200"/>
              <a:buChar char="●"/>
              <a:defRPr sz="1200"/>
            </a:lvl7pPr>
            <a:lvl8pPr indent="-304800" lvl="7" marL="3657600" rtl="0" algn="l">
              <a:lnSpc>
                <a:spcPct val="115000"/>
              </a:lnSpc>
              <a:spcBef>
                <a:spcPts val="1000"/>
              </a:spcBef>
              <a:spcAft>
                <a:spcPts val="0"/>
              </a:spcAft>
              <a:buSzPts val="1200"/>
              <a:buChar char="○"/>
              <a:defRPr sz="1200"/>
            </a:lvl8pPr>
            <a:lvl9pPr indent="-304800" lvl="8" marL="4114800" rtl="0" algn="l">
              <a:lnSpc>
                <a:spcPct val="115000"/>
              </a:lnSpc>
              <a:spcBef>
                <a:spcPts val="1000"/>
              </a:spcBef>
              <a:spcAft>
                <a:spcPts val="1000"/>
              </a:spcAft>
              <a:buSzPts val="1200"/>
              <a:buChar char="■"/>
              <a:defRPr sz="1200"/>
            </a:lvl9pPr>
          </a:lstStyle>
          <a:p/>
        </p:txBody>
      </p:sp>
      <p:sp>
        <p:nvSpPr>
          <p:cNvPr id="157" name="Google Shape;157;p20"/>
          <p:cNvSpPr txBox="1"/>
          <p:nvPr>
            <p:ph idx="2" type="subTitle"/>
          </p:nvPr>
        </p:nvSpPr>
        <p:spPr>
          <a:xfrm>
            <a:off x="718649" y="292250"/>
            <a:ext cx="3546300" cy="667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Column - Light">
  <p:cSld name="TITLE_AND_BODY_2_1_1_1_1_2">
    <p:bg>
      <p:bgPr>
        <a:solidFill>
          <a:srgbClr val="FFFFFF"/>
        </a:solidFill>
      </p:bgPr>
    </p:bg>
    <p:spTree>
      <p:nvGrpSpPr>
        <p:cNvPr id="13" name="Shape 13"/>
        <p:cNvGrpSpPr/>
        <p:nvPr/>
      </p:nvGrpSpPr>
      <p:grpSpPr>
        <a:xfrm>
          <a:off x="0" y="0"/>
          <a:ext cx="0" cy="0"/>
          <a:chOff x="0" y="0"/>
          <a:chExt cx="0" cy="0"/>
        </a:xfrm>
      </p:grpSpPr>
      <p:sp>
        <p:nvSpPr>
          <p:cNvPr id="14" name="Google Shape;14;p3"/>
          <p:cNvSpPr txBox="1"/>
          <p:nvPr>
            <p:ph type="ctrTitle"/>
          </p:nvPr>
        </p:nvSpPr>
        <p:spPr>
          <a:xfrm>
            <a:off x="712850" y="289402"/>
            <a:ext cx="7386600" cy="844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46B99"/>
              </a:buClr>
              <a:buSzPts val="2600"/>
              <a:buNone/>
              <a:defRPr b="1" sz="2600">
                <a:solidFill>
                  <a:srgbClr val="046B99"/>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
        <p:nvSpPr>
          <p:cNvPr id="15" name="Google Shape;15;p3"/>
          <p:cNvSpPr txBox="1"/>
          <p:nvPr>
            <p:ph idx="1" type="body"/>
          </p:nvPr>
        </p:nvSpPr>
        <p:spPr>
          <a:xfrm>
            <a:off x="712850" y="1662375"/>
            <a:ext cx="78021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1C304A"/>
              </a:buClr>
              <a:buSzPts val="1800"/>
              <a:buChar char="●"/>
              <a:defRPr>
                <a:solidFill>
                  <a:srgbClr val="1C304A"/>
                </a:solidFill>
              </a:defRPr>
            </a:lvl1pPr>
            <a:lvl2pPr indent="-317500" lvl="1" marL="914400" rtl="0" algn="l">
              <a:lnSpc>
                <a:spcPct val="115000"/>
              </a:lnSpc>
              <a:spcBef>
                <a:spcPts val="1600"/>
              </a:spcBef>
              <a:spcAft>
                <a:spcPts val="0"/>
              </a:spcAft>
              <a:buClr>
                <a:srgbClr val="1C304A"/>
              </a:buClr>
              <a:buSzPts val="1400"/>
              <a:buChar char="○"/>
              <a:defRPr>
                <a:solidFill>
                  <a:srgbClr val="1C304A"/>
                </a:solidFill>
              </a:defRPr>
            </a:lvl2pPr>
            <a:lvl3pPr indent="-317500" lvl="2" marL="1371600" rtl="0" algn="l">
              <a:lnSpc>
                <a:spcPct val="115000"/>
              </a:lnSpc>
              <a:spcBef>
                <a:spcPts val="1600"/>
              </a:spcBef>
              <a:spcAft>
                <a:spcPts val="0"/>
              </a:spcAft>
              <a:buClr>
                <a:srgbClr val="1C304A"/>
              </a:buClr>
              <a:buSzPts val="1400"/>
              <a:buChar char="■"/>
              <a:defRPr>
                <a:solidFill>
                  <a:srgbClr val="1C304A"/>
                </a:solidFill>
              </a:defRPr>
            </a:lvl3pPr>
            <a:lvl4pPr indent="-304800" lvl="3" marL="1828800" rtl="0" algn="l">
              <a:lnSpc>
                <a:spcPct val="115000"/>
              </a:lnSpc>
              <a:spcBef>
                <a:spcPts val="1600"/>
              </a:spcBef>
              <a:spcAft>
                <a:spcPts val="0"/>
              </a:spcAft>
              <a:buClr>
                <a:srgbClr val="1C304A"/>
              </a:buClr>
              <a:buSzPts val="1200"/>
              <a:buChar char="●"/>
              <a:defRPr>
                <a:solidFill>
                  <a:srgbClr val="1C304A"/>
                </a:solidFill>
              </a:defRPr>
            </a:lvl4pPr>
            <a:lvl5pPr indent="-292100" lvl="4" marL="2286000" rtl="0" algn="l">
              <a:lnSpc>
                <a:spcPct val="115000"/>
              </a:lnSpc>
              <a:spcBef>
                <a:spcPts val="1600"/>
              </a:spcBef>
              <a:spcAft>
                <a:spcPts val="0"/>
              </a:spcAft>
              <a:buClr>
                <a:srgbClr val="1C304A"/>
              </a:buClr>
              <a:buSzPts val="1000"/>
              <a:buChar char="○"/>
              <a:defRPr>
                <a:solidFill>
                  <a:srgbClr val="1C304A"/>
                </a:solidFill>
              </a:defRPr>
            </a:lvl5pPr>
            <a:lvl6pPr indent="-279400" lvl="5" marL="2743200" rtl="0" algn="l">
              <a:lnSpc>
                <a:spcPct val="115000"/>
              </a:lnSpc>
              <a:spcBef>
                <a:spcPts val="1600"/>
              </a:spcBef>
              <a:spcAft>
                <a:spcPts val="0"/>
              </a:spcAft>
              <a:buClr>
                <a:srgbClr val="1C304A"/>
              </a:buClr>
              <a:buSzPts val="800"/>
              <a:buChar char="■"/>
              <a:defRPr>
                <a:solidFill>
                  <a:srgbClr val="1C304A"/>
                </a:solidFill>
              </a:defRPr>
            </a:lvl6pPr>
            <a:lvl7pPr indent="-279400" lvl="6" marL="3200400" rtl="0" algn="l">
              <a:lnSpc>
                <a:spcPct val="115000"/>
              </a:lnSpc>
              <a:spcBef>
                <a:spcPts val="1600"/>
              </a:spcBef>
              <a:spcAft>
                <a:spcPts val="0"/>
              </a:spcAft>
              <a:buClr>
                <a:srgbClr val="1C304A"/>
              </a:buClr>
              <a:buSzPts val="800"/>
              <a:buChar char="●"/>
              <a:defRPr>
                <a:solidFill>
                  <a:srgbClr val="1C304A"/>
                </a:solidFill>
              </a:defRPr>
            </a:lvl7pPr>
            <a:lvl8pPr indent="-279400" lvl="7" marL="3657600" rtl="0" algn="l">
              <a:lnSpc>
                <a:spcPct val="115000"/>
              </a:lnSpc>
              <a:spcBef>
                <a:spcPts val="1600"/>
              </a:spcBef>
              <a:spcAft>
                <a:spcPts val="0"/>
              </a:spcAft>
              <a:buClr>
                <a:srgbClr val="1C304A"/>
              </a:buClr>
              <a:buSzPts val="800"/>
              <a:buChar char="○"/>
              <a:defRPr>
                <a:solidFill>
                  <a:srgbClr val="1C304A"/>
                </a:solidFill>
              </a:defRPr>
            </a:lvl8pPr>
            <a:lvl9pPr indent="-279400" lvl="8" marL="4114800" rtl="0" algn="l">
              <a:lnSpc>
                <a:spcPct val="115000"/>
              </a:lnSpc>
              <a:spcBef>
                <a:spcPts val="1600"/>
              </a:spcBef>
              <a:spcAft>
                <a:spcPts val="1600"/>
              </a:spcAft>
              <a:buClr>
                <a:srgbClr val="1C304A"/>
              </a:buClr>
              <a:buSzPts val="800"/>
              <a:buChar char="■"/>
              <a:defRPr>
                <a:solidFill>
                  <a:srgbClr val="1C304A"/>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 Thanks - Dark">
  <p:cSld name="SECTION_TITLE_AND_DESCRIPTION_1_1">
    <p:bg>
      <p:bgPr>
        <a:solidFill>
          <a:srgbClr val="1C304A"/>
        </a:solidFill>
      </p:bgPr>
    </p:bg>
    <p:spTree>
      <p:nvGrpSpPr>
        <p:cNvPr id="158" name="Shape 158"/>
        <p:cNvGrpSpPr/>
        <p:nvPr/>
      </p:nvGrpSpPr>
      <p:grpSpPr>
        <a:xfrm>
          <a:off x="0" y="0"/>
          <a:ext cx="0" cy="0"/>
          <a:chOff x="0" y="0"/>
          <a:chExt cx="0" cy="0"/>
        </a:xfrm>
      </p:grpSpPr>
      <p:sp>
        <p:nvSpPr>
          <p:cNvPr id="159" name="Google Shape;159;p21"/>
          <p:cNvSpPr txBox="1"/>
          <p:nvPr>
            <p:ph type="ctrTitle"/>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00CFFF"/>
              </a:buClr>
              <a:buSzPts val="6000"/>
              <a:buNone/>
              <a:defRPr b="1" sz="6000">
                <a:solidFill>
                  <a:srgbClr val="00CFFF"/>
                </a:solidFill>
              </a:defRPr>
            </a:lvl1pPr>
            <a:lvl2pPr lvl="1" rtl="0" algn="ctr">
              <a:lnSpc>
                <a:spcPct val="100000"/>
              </a:lnSpc>
              <a:spcBef>
                <a:spcPts val="0"/>
              </a:spcBef>
              <a:spcAft>
                <a:spcPts val="0"/>
              </a:spcAft>
              <a:buClr>
                <a:srgbClr val="1C304A"/>
              </a:buClr>
              <a:buSzPts val="6000"/>
              <a:buNone/>
              <a:defRPr sz="6000">
                <a:solidFill>
                  <a:srgbClr val="1C304A"/>
                </a:solidFill>
              </a:defRPr>
            </a:lvl2pPr>
            <a:lvl3pPr lvl="2" rtl="0" algn="ctr">
              <a:lnSpc>
                <a:spcPct val="100000"/>
              </a:lnSpc>
              <a:spcBef>
                <a:spcPts val="0"/>
              </a:spcBef>
              <a:spcAft>
                <a:spcPts val="0"/>
              </a:spcAft>
              <a:buClr>
                <a:srgbClr val="1C304A"/>
              </a:buClr>
              <a:buSzPts val="6000"/>
              <a:buNone/>
              <a:defRPr sz="6000">
                <a:solidFill>
                  <a:srgbClr val="1C304A"/>
                </a:solidFill>
              </a:defRPr>
            </a:lvl3pPr>
            <a:lvl4pPr lvl="3" rtl="0" algn="ctr">
              <a:lnSpc>
                <a:spcPct val="100000"/>
              </a:lnSpc>
              <a:spcBef>
                <a:spcPts val="0"/>
              </a:spcBef>
              <a:spcAft>
                <a:spcPts val="0"/>
              </a:spcAft>
              <a:buClr>
                <a:srgbClr val="1C304A"/>
              </a:buClr>
              <a:buSzPts val="6000"/>
              <a:buNone/>
              <a:defRPr sz="6000">
                <a:solidFill>
                  <a:srgbClr val="1C304A"/>
                </a:solidFill>
              </a:defRPr>
            </a:lvl4pPr>
            <a:lvl5pPr lvl="4" rtl="0" algn="ctr">
              <a:lnSpc>
                <a:spcPct val="100000"/>
              </a:lnSpc>
              <a:spcBef>
                <a:spcPts val="0"/>
              </a:spcBef>
              <a:spcAft>
                <a:spcPts val="0"/>
              </a:spcAft>
              <a:buClr>
                <a:srgbClr val="1C304A"/>
              </a:buClr>
              <a:buSzPts val="6000"/>
              <a:buNone/>
              <a:defRPr sz="6000">
                <a:solidFill>
                  <a:srgbClr val="1C304A"/>
                </a:solidFill>
              </a:defRPr>
            </a:lvl5pPr>
            <a:lvl6pPr lvl="5" rtl="0" algn="ctr">
              <a:lnSpc>
                <a:spcPct val="100000"/>
              </a:lnSpc>
              <a:spcBef>
                <a:spcPts val="0"/>
              </a:spcBef>
              <a:spcAft>
                <a:spcPts val="0"/>
              </a:spcAft>
              <a:buClr>
                <a:srgbClr val="1C304A"/>
              </a:buClr>
              <a:buSzPts val="6000"/>
              <a:buNone/>
              <a:defRPr sz="6000">
                <a:solidFill>
                  <a:srgbClr val="1C304A"/>
                </a:solidFill>
              </a:defRPr>
            </a:lvl6pPr>
            <a:lvl7pPr lvl="6" rtl="0" algn="ctr">
              <a:lnSpc>
                <a:spcPct val="100000"/>
              </a:lnSpc>
              <a:spcBef>
                <a:spcPts val="0"/>
              </a:spcBef>
              <a:spcAft>
                <a:spcPts val="0"/>
              </a:spcAft>
              <a:buClr>
                <a:srgbClr val="1C304A"/>
              </a:buClr>
              <a:buSzPts val="6000"/>
              <a:buNone/>
              <a:defRPr sz="6000">
                <a:solidFill>
                  <a:srgbClr val="1C304A"/>
                </a:solidFill>
              </a:defRPr>
            </a:lvl7pPr>
            <a:lvl8pPr lvl="7" rtl="0" algn="ctr">
              <a:lnSpc>
                <a:spcPct val="100000"/>
              </a:lnSpc>
              <a:spcBef>
                <a:spcPts val="0"/>
              </a:spcBef>
              <a:spcAft>
                <a:spcPts val="0"/>
              </a:spcAft>
              <a:buClr>
                <a:srgbClr val="1C304A"/>
              </a:buClr>
              <a:buSzPts val="6000"/>
              <a:buNone/>
              <a:defRPr sz="6000">
                <a:solidFill>
                  <a:srgbClr val="1C304A"/>
                </a:solidFill>
              </a:defRPr>
            </a:lvl8pPr>
            <a:lvl9pPr lvl="8" rtl="0" algn="ctr">
              <a:lnSpc>
                <a:spcPct val="100000"/>
              </a:lnSpc>
              <a:spcBef>
                <a:spcPts val="0"/>
              </a:spcBef>
              <a:spcAft>
                <a:spcPts val="0"/>
              </a:spcAft>
              <a:buClr>
                <a:srgbClr val="1C304A"/>
              </a:buClr>
              <a:buSzPts val="6000"/>
              <a:buNone/>
              <a:defRPr sz="6000">
                <a:solidFill>
                  <a:srgbClr val="1C304A"/>
                </a:solidFill>
              </a:defRPr>
            </a:lvl9pPr>
          </a:lstStyle>
          <a:p/>
        </p:txBody>
      </p:sp>
      <p:sp>
        <p:nvSpPr>
          <p:cNvPr id="160" name="Google Shape;160;p21"/>
          <p:cNvSpPr txBox="1"/>
          <p:nvPr>
            <p:ph idx="1" type="body"/>
          </p:nvPr>
        </p:nvSpPr>
        <p:spPr>
          <a:xfrm>
            <a:off x="737118" y="3585136"/>
            <a:ext cx="2258100" cy="1332600"/>
          </a:xfrm>
          <a:prstGeom prst="rect">
            <a:avLst/>
          </a:prstGeom>
          <a:noFill/>
          <a:ln>
            <a:noFill/>
          </a:ln>
        </p:spPr>
        <p:txBody>
          <a:bodyPr anchorCtr="0" anchor="t" bIns="91425" lIns="91425" spcFirstLastPara="1" rIns="91425" wrap="square" tIns="91425">
            <a:noAutofit/>
          </a:bodyPr>
          <a:lstStyle>
            <a:lvl1pPr indent="-292100" lvl="0" marL="457200" rtl="0" algn="l">
              <a:lnSpc>
                <a:spcPct val="115000"/>
              </a:lnSpc>
              <a:spcBef>
                <a:spcPts val="0"/>
              </a:spcBef>
              <a:spcAft>
                <a:spcPts val="0"/>
              </a:spcAft>
              <a:buClr>
                <a:srgbClr val="FFFFFF"/>
              </a:buClr>
              <a:buSzPts val="1000"/>
              <a:buChar char="●"/>
              <a:defRPr sz="1000">
                <a:solidFill>
                  <a:srgbClr val="FFFFFF"/>
                </a:solidFill>
              </a:defRPr>
            </a:lvl1pPr>
            <a:lvl2pPr indent="-292100" lvl="1" marL="914400" rtl="0" algn="l">
              <a:lnSpc>
                <a:spcPct val="115000"/>
              </a:lnSpc>
              <a:spcBef>
                <a:spcPts val="1600"/>
              </a:spcBef>
              <a:spcAft>
                <a:spcPts val="0"/>
              </a:spcAft>
              <a:buClr>
                <a:srgbClr val="FFFFFF"/>
              </a:buClr>
              <a:buSzPts val="1000"/>
              <a:buChar char="○"/>
              <a:defRPr sz="1000">
                <a:solidFill>
                  <a:srgbClr val="FFFFFF"/>
                </a:solidFill>
              </a:defRPr>
            </a:lvl2pPr>
            <a:lvl3pPr indent="-292100" lvl="2" marL="1371600" rtl="0" algn="l">
              <a:lnSpc>
                <a:spcPct val="115000"/>
              </a:lnSpc>
              <a:spcBef>
                <a:spcPts val="1600"/>
              </a:spcBef>
              <a:spcAft>
                <a:spcPts val="0"/>
              </a:spcAft>
              <a:buClr>
                <a:srgbClr val="FFFFFF"/>
              </a:buClr>
              <a:buSzPts val="1000"/>
              <a:buChar char="■"/>
              <a:defRPr sz="1000">
                <a:solidFill>
                  <a:srgbClr val="FFFFFF"/>
                </a:solidFill>
              </a:defRPr>
            </a:lvl3pPr>
            <a:lvl4pPr indent="-292100" lvl="3" marL="1828800" rtl="0" algn="l">
              <a:lnSpc>
                <a:spcPct val="115000"/>
              </a:lnSpc>
              <a:spcBef>
                <a:spcPts val="1600"/>
              </a:spcBef>
              <a:spcAft>
                <a:spcPts val="0"/>
              </a:spcAft>
              <a:buClr>
                <a:srgbClr val="FFFFFF"/>
              </a:buClr>
              <a:buSzPts val="1000"/>
              <a:buChar char="●"/>
              <a:defRPr sz="1000">
                <a:solidFill>
                  <a:srgbClr val="FFFFFF"/>
                </a:solidFill>
              </a:defRPr>
            </a:lvl4pPr>
            <a:lvl5pPr indent="-292100" lvl="4" marL="2286000" rtl="0" algn="l">
              <a:lnSpc>
                <a:spcPct val="115000"/>
              </a:lnSpc>
              <a:spcBef>
                <a:spcPts val="1600"/>
              </a:spcBef>
              <a:spcAft>
                <a:spcPts val="0"/>
              </a:spcAft>
              <a:buClr>
                <a:srgbClr val="FFFFFF"/>
              </a:buClr>
              <a:buSzPts val="1000"/>
              <a:buChar char="○"/>
              <a:defRPr>
                <a:solidFill>
                  <a:srgbClr val="FFFFFF"/>
                </a:solidFill>
              </a:defRPr>
            </a:lvl5pPr>
            <a:lvl6pPr indent="-292100" lvl="5" marL="2743200" rtl="0" algn="l">
              <a:lnSpc>
                <a:spcPct val="115000"/>
              </a:lnSpc>
              <a:spcBef>
                <a:spcPts val="1600"/>
              </a:spcBef>
              <a:spcAft>
                <a:spcPts val="0"/>
              </a:spcAft>
              <a:buClr>
                <a:srgbClr val="FFFFFF"/>
              </a:buClr>
              <a:buSzPts val="1000"/>
              <a:buChar char="■"/>
              <a:defRPr sz="1000">
                <a:solidFill>
                  <a:srgbClr val="FFFFFF"/>
                </a:solidFill>
              </a:defRPr>
            </a:lvl6pPr>
            <a:lvl7pPr indent="-292100" lvl="6" marL="3200400" rtl="0" algn="l">
              <a:lnSpc>
                <a:spcPct val="115000"/>
              </a:lnSpc>
              <a:spcBef>
                <a:spcPts val="1600"/>
              </a:spcBef>
              <a:spcAft>
                <a:spcPts val="0"/>
              </a:spcAft>
              <a:buClr>
                <a:srgbClr val="FFFFFF"/>
              </a:buClr>
              <a:buSzPts val="1000"/>
              <a:buChar char="●"/>
              <a:defRPr sz="1000">
                <a:solidFill>
                  <a:srgbClr val="FFFFFF"/>
                </a:solidFill>
              </a:defRPr>
            </a:lvl7pPr>
            <a:lvl8pPr indent="-292100" lvl="7" marL="3657600" rtl="0" algn="l">
              <a:lnSpc>
                <a:spcPct val="115000"/>
              </a:lnSpc>
              <a:spcBef>
                <a:spcPts val="1600"/>
              </a:spcBef>
              <a:spcAft>
                <a:spcPts val="0"/>
              </a:spcAft>
              <a:buClr>
                <a:srgbClr val="FFFFFF"/>
              </a:buClr>
              <a:buSzPts val="1000"/>
              <a:buChar char="○"/>
              <a:defRPr sz="1000">
                <a:solidFill>
                  <a:srgbClr val="FFFFFF"/>
                </a:solidFill>
              </a:defRPr>
            </a:lvl8pPr>
            <a:lvl9pPr indent="-292100" lvl="8" marL="4114800" rtl="0" algn="l">
              <a:lnSpc>
                <a:spcPct val="115000"/>
              </a:lnSpc>
              <a:spcBef>
                <a:spcPts val="1600"/>
              </a:spcBef>
              <a:spcAft>
                <a:spcPts val="1600"/>
              </a:spcAft>
              <a:buClr>
                <a:srgbClr val="FFFFFF"/>
              </a:buClr>
              <a:buSzPts val="1000"/>
              <a:buChar char="■"/>
              <a:defRPr sz="1000">
                <a:solidFill>
                  <a:srgbClr val="FFFFFF"/>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 Light">
  <p:cSld name="TITLE_AND_BODY_2_1">
    <p:bg>
      <p:bgPr>
        <a:solidFill>
          <a:srgbClr val="FFFFFF"/>
        </a:solidFill>
      </p:bgPr>
    </p:bg>
    <p:spTree>
      <p:nvGrpSpPr>
        <p:cNvPr id="161" name="Shape 161"/>
        <p:cNvGrpSpPr/>
        <p:nvPr/>
      </p:nvGrpSpPr>
      <p:grpSpPr>
        <a:xfrm>
          <a:off x="0" y="0"/>
          <a:ext cx="0" cy="0"/>
          <a:chOff x="0" y="0"/>
          <a:chExt cx="0" cy="0"/>
        </a:xfrm>
      </p:grpSpPr>
      <p:sp>
        <p:nvSpPr>
          <p:cNvPr id="162" name="Google Shape;162;p22"/>
          <p:cNvSpPr txBox="1"/>
          <p:nvPr>
            <p:ph type="ctrTitle"/>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1C304A"/>
              </a:buClr>
              <a:buSzPts val="6000"/>
              <a:buNone/>
              <a:defRPr b="1" sz="6000">
                <a:solidFill>
                  <a:srgbClr val="1C304A"/>
                </a:solidFill>
              </a:defRPr>
            </a:lvl1pPr>
            <a:lvl2pPr lvl="1" rtl="0" algn="ctr">
              <a:lnSpc>
                <a:spcPct val="100000"/>
              </a:lnSpc>
              <a:spcBef>
                <a:spcPts val="0"/>
              </a:spcBef>
              <a:spcAft>
                <a:spcPts val="0"/>
              </a:spcAft>
              <a:buClr>
                <a:srgbClr val="1C304A"/>
              </a:buClr>
              <a:buSzPts val="6000"/>
              <a:buNone/>
              <a:defRPr sz="6000">
                <a:solidFill>
                  <a:srgbClr val="1C304A"/>
                </a:solidFill>
              </a:defRPr>
            </a:lvl2pPr>
            <a:lvl3pPr lvl="2" rtl="0" algn="ctr">
              <a:lnSpc>
                <a:spcPct val="100000"/>
              </a:lnSpc>
              <a:spcBef>
                <a:spcPts val="0"/>
              </a:spcBef>
              <a:spcAft>
                <a:spcPts val="0"/>
              </a:spcAft>
              <a:buClr>
                <a:srgbClr val="1C304A"/>
              </a:buClr>
              <a:buSzPts val="6000"/>
              <a:buNone/>
              <a:defRPr sz="6000">
                <a:solidFill>
                  <a:srgbClr val="1C304A"/>
                </a:solidFill>
              </a:defRPr>
            </a:lvl3pPr>
            <a:lvl4pPr lvl="3" rtl="0" algn="ctr">
              <a:lnSpc>
                <a:spcPct val="100000"/>
              </a:lnSpc>
              <a:spcBef>
                <a:spcPts val="0"/>
              </a:spcBef>
              <a:spcAft>
                <a:spcPts val="0"/>
              </a:spcAft>
              <a:buClr>
                <a:srgbClr val="1C304A"/>
              </a:buClr>
              <a:buSzPts val="6000"/>
              <a:buNone/>
              <a:defRPr sz="6000">
                <a:solidFill>
                  <a:srgbClr val="1C304A"/>
                </a:solidFill>
              </a:defRPr>
            </a:lvl4pPr>
            <a:lvl5pPr lvl="4" rtl="0" algn="ctr">
              <a:lnSpc>
                <a:spcPct val="100000"/>
              </a:lnSpc>
              <a:spcBef>
                <a:spcPts val="0"/>
              </a:spcBef>
              <a:spcAft>
                <a:spcPts val="0"/>
              </a:spcAft>
              <a:buClr>
                <a:srgbClr val="1C304A"/>
              </a:buClr>
              <a:buSzPts val="6000"/>
              <a:buNone/>
              <a:defRPr sz="6000">
                <a:solidFill>
                  <a:srgbClr val="1C304A"/>
                </a:solidFill>
              </a:defRPr>
            </a:lvl5pPr>
            <a:lvl6pPr lvl="5" rtl="0" algn="ctr">
              <a:lnSpc>
                <a:spcPct val="100000"/>
              </a:lnSpc>
              <a:spcBef>
                <a:spcPts val="0"/>
              </a:spcBef>
              <a:spcAft>
                <a:spcPts val="0"/>
              </a:spcAft>
              <a:buClr>
                <a:srgbClr val="1C304A"/>
              </a:buClr>
              <a:buSzPts val="6000"/>
              <a:buNone/>
              <a:defRPr sz="6000">
                <a:solidFill>
                  <a:srgbClr val="1C304A"/>
                </a:solidFill>
              </a:defRPr>
            </a:lvl6pPr>
            <a:lvl7pPr lvl="6" rtl="0" algn="ctr">
              <a:lnSpc>
                <a:spcPct val="100000"/>
              </a:lnSpc>
              <a:spcBef>
                <a:spcPts val="0"/>
              </a:spcBef>
              <a:spcAft>
                <a:spcPts val="0"/>
              </a:spcAft>
              <a:buClr>
                <a:srgbClr val="1C304A"/>
              </a:buClr>
              <a:buSzPts val="6000"/>
              <a:buNone/>
              <a:defRPr sz="6000">
                <a:solidFill>
                  <a:srgbClr val="1C304A"/>
                </a:solidFill>
              </a:defRPr>
            </a:lvl7pPr>
            <a:lvl8pPr lvl="7" rtl="0" algn="ctr">
              <a:lnSpc>
                <a:spcPct val="100000"/>
              </a:lnSpc>
              <a:spcBef>
                <a:spcPts val="0"/>
              </a:spcBef>
              <a:spcAft>
                <a:spcPts val="0"/>
              </a:spcAft>
              <a:buClr>
                <a:srgbClr val="1C304A"/>
              </a:buClr>
              <a:buSzPts val="6000"/>
              <a:buNone/>
              <a:defRPr sz="6000">
                <a:solidFill>
                  <a:srgbClr val="1C304A"/>
                </a:solidFill>
              </a:defRPr>
            </a:lvl8pPr>
            <a:lvl9pPr lvl="8" rtl="0" algn="ctr">
              <a:lnSpc>
                <a:spcPct val="100000"/>
              </a:lnSpc>
              <a:spcBef>
                <a:spcPts val="0"/>
              </a:spcBef>
              <a:spcAft>
                <a:spcPts val="0"/>
              </a:spcAft>
              <a:buClr>
                <a:srgbClr val="1C304A"/>
              </a:buClr>
              <a:buSzPts val="6000"/>
              <a:buNone/>
              <a:defRPr sz="6000">
                <a:solidFill>
                  <a:srgbClr val="1C304A"/>
                </a:solidFill>
              </a:defRPr>
            </a:lvl9pPr>
          </a:lstStyle>
          <a:p/>
        </p:txBody>
      </p:sp>
      <p:sp>
        <p:nvSpPr>
          <p:cNvPr id="163" name="Google Shape;163;p22"/>
          <p:cNvSpPr txBox="1"/>
          <p:nvPr>
            <p:ph idx="1" type="subTitle"/>
          </p:nvPr>
        </p:nvSpPr>
        <p:spPr>
          <a:xfrm>
            <a:off x="746072" y="292250"/>
            <a:ext cx="5017500" cy="667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solidFill>
                  <a:srgbClr val="046B99"/>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g Point - Bright">
  <p:cSld name="TITLE_AND_BODY_2_1_1">
    <p:bg>
      <p:bgPr>
        <a:solidFill>
          <a:srgbClr val="00CFFF"/>
        </a:solidFill>
      </p:bgPr>
    </p:bg>
    <p:spTree>
      <p:nvGrpSpPr>
        <p:cNvPr id="164" name="Shape 164"/>
        <p:cNvGrpSpPr/>
        <p:nvPr/>
      </p:nvGrpSpPr>
      <p:grpSpPr>
        <a:xfrm>
          <a:off x="0" y="0"/>
          <a:ext cx="0" cy="0"/>
          <a:chOff x="0" y="0"/>
          <a:chExt cx="0" cy="0"/>
        </a:xfrm>
      </p:grpSpPr>
      <p:sp>
        <p:nvSpPr>
          <p:cNvPr id="165" name="Google Shape;165;p23"/>
          <p:cNvSpPr txBox="1"/>
          <p:nvPr>
            <p:ph type="ctrTitle"/>
          </p:nvPr>
        </p:nvSpPr>
        <p:spPr>
          <a:xfrm>
            <a:off x="712850" y="536200"/>
            <a:ext cx="7692900" cy="3732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1C304A"/>
              </a:buClr>
              <a:buSzPts val="2600"/>
              <a:buNone/>
              <a:defRPr b="1">
                <a:solidFill>
                  <a:srgbClr val="1C304A"/>
                </a:solidFill>
              </a:defRPr>
            </a:lvl1pPr>
            <a:lvl2pPr lvl="1" rtl="0" algn="ctr">
              <a:lnSpc>
                <a:spcPct val="100000"/>
              </a:lnSpc>
              <a:spcBef>
                <a:spcPts val="0"/>
              </a:spcBef>
              <a:spcAft>
                <a:spcPts val="0"/>
              </a:spcAft>
              <a:buClr>
                <a:srgbClr val="1C304A"/>
              </a:buClr>
              <a:buSzPts val="2600"/>
              <a:buNone/>
              <a:defRPr sz="2600">
                <a:solidFill>
                  <a:srgbClr val="1C304A"/>
                </a:solidFill>
              </a:defRPr>
            </a:lvl2pPr>
            <a:lvl3pPr lvl="2" rtl="0" algn="ctr">
              <a:lnSpc>
                <a:spcPct val="100000"/>
              </a:lnSpc>
              <a:spcBef>
                <a:spcPts val="0"/>
              </a:spcBef>
              <a:spcAft>
                <a:spcPts val="0"/>
              </a:spcAft>
              <a:buClr>
                <a:srgbClr val="1C304A"/>
              </a:buClr>
              <a:buSzPts val="2600"/>
              <a:buNone/>
              <a:defRPr sz="2600">
                <a:solidFill>
                  <a:srgbClr val="1C304A"/>
                </a:solidFill>
              </a:defRPr>
            </a:lvl3pPr>
            <a:lvl4pPr lvl="3" rtl="0" algn="ctr">
              <a:lnSpc>
                <a:spcPct val="100000"/>
              </a:lnSpc>
              <a:spcBef>
                <a:spcPts val="0"/>
              </a:spcBef>
              <a:spcAft>
                <a:spcPts val="0"/>
              </a:spcAft>
              <a:buClr>
                <a:srgbClr val="1C304A"/>
              </a:buClr>
              <a:buSzPts val="2600"/>
              <a:buNone/>
              <a:defRPr sz="2600">
                <a:solidFill>
                  <a:srgbClr val="1C304A"/>
                </a:solidFill>
              </a:defRPr>
            </a:lvl4pPr>
            <a:lvl5pPr lvl="4" rtl="0" algn="ctr">
              <a:lnSpc>
                <a:spcPct val="100000"/>
              </a:lnSpc>
              <a:spcBef>
                <a:spcPts val="0"/>
              </a:spcBef>
              <a:spcAft>
                <a:spcPts val="0"/>
              </a:spcAft>
              <a:buClr>
                <a:srgbClr val="1C304A"/>
              </a:buClr>
              <a:buSzPts val="2600"/>
              <a:buNone/>
              <a:defRPr sz="2600">
                <a:solidFill>
                  <a:srgbClr val="1C304A"/>
                </a:solidFill>
              </a:defRPr>
            </a:lvl5pPr>
            <a:lvl6pPr lvl="5" rtl="0" algn="ctr">
              <a:lnSpc>
                <a:spcPct val="100000"/>
              </a:lnSpc>
              <a:spcBef>
                <a:spcPts val="0"/>
              </a:spcBef>
              <a:spcAft>
                <a:spcPts val="0"/>
              </a:spcAft>
              <a:buClr>
                <a:srgbClr val="1C304A"/>
              </a:buClr>
              <a:buSzPts val="2600"/>
              <a:buNone/>
              <a:defRPr sz="2600">
                <a:solidFill>
                  <a:srgbClr val="1C304A"/>
                </a:solidFill>
              </a:defRPr>
            </a:lvl6pPr>
            <a:lvl7pPr lvl="6" rtl="0" algn="ctr">
              <a:lnSpc>
                <a:spcPct val="100000"/>
              </a:lnSpc>
              <a:spcBef>
                <a:spcPts val="0"/>
              </a:spcBef>
              <a:spcAft>
                <a:spcPts val="0"/>
              </a:spcAft>
              <a:buClr>
                <a:srgbClr val="1C304A"/>
              </a:buClr>
              <a:buSzPts val="2600"/>
              <a:buNone/>
              <a:defRPr sz="2600">
                <a:solidFill>
                  <a:srgbClr val="1C304A"/>
                </a:solidFill>
              </a:defRPr>
            </a:lvl7pPr>
            <a:lvl8pPr lvl="7" rtl="0" algn="ctr">
              <a:lnSpc>
                <a:spcPct val="100000"/>
              </a:lnSpc>
              <a:spcBef>
                <a:spcPts val="0"/>
              </a:spcBef>
              <a:spcAft>
                <a:spcPts val="0"/>
              </a:spcAft>
              <a:buClr>
                <a:srgbClr val="1C304A"/>
              </a:buClr>
              <a:buSzPts val="2600"/>
              <a:buNone/>
              <a:defRPr sz="2600">
                <a:solidFill>
                  <a:srgbClr val="1C304A"/>
                </a:solidFill>
              </a:defRPr>
            </a:lvl8pPr>
            <a:lvl9pPr lvl="8" rtl="0" algn="ctr">
              <a:lnSpc>
                <a:spcPct val="100000"/>
              </a:lnSpc>
              <a:spcBef>
                <a:spcPts val="0"/>
              </a:spcBef>
              <a:spcAft>
                <a:spcPts val="0"/>
              </a:spcAft>
              <a:buClr>
                <a:srgbClr val="1C304A"/>
              </a:buClr>
              <a:buSzPts val="2600"/>
              <a:buNone/>
              <a:defRPr sz="2600">
                <a:solidFill>
                  <a:srgbClr val="1C304A"/>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
  <p:cSld name="TITLE_1">
    <p:spTree>
      <p:nvGrpSpPr>
        <p:cNvPr id="166" name="Shape 166"/>
        <p:cNvGrpSpPr/>
        <p:nvPr/>
      </p:nvGrpSpPr>
      <p:grpSpPr>
        <a:xfrm>
          <a:off x="0" y="0"/>
          <a:ext cx="0" cy="0"/>
          <a:chOff x="0" y="0"/>
          <a:chExt cx="0" cy="0"/>
        </a:xfrm>
      </p:grpSpPr>
      <p:sp>
        <p:nvSpPr>
          <p:cNvPr id="167" name="Google Shape;167;p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8" name="Google Shape;168;p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1600"/>
              </a:spcBef>
              <a:spcAft>
                <a:spcPts val="0"/>
              </a:spcAft>
              <a:buSzPts val="2800"/>
              <a:buNone/>
              <a:defRPr sz="2800"/>
            </a:lvl2pPr>
            <a:lvl3pPr lvl="2" rtl="0" algn="ctr">
              <a:lnSpc>
                <a:spcPct val="100000"/>
              </a:lnSpc>
              <a:spcBef>
                <a:spcPts val="1600"/>
              </a:spcBef>
              <a:spcAft>
                <a:spcPts val="0"/>
              </a:spcAft>
              <a:buSzPts val="2800"/>
              <a:buNone/>
              <a:defRPr sz="2800"/>
            </a:lvl3pPr>
            <a:lvl4pPr lvl="3" rtl="0" algn="ctr">
              <a:lnSpc>
                <a:spcPct val="100000"/>
              </a:lnSpc>
              <a:spcBef>
                <a:spcPts val="1600"/>
              </a:spcBef>
              <a:spcAft>
                <a:spcPts val="0"/>
              </a:spcAft>
              <a:buSzPts val="2800"/>
              <a:buNone/>
              <a:defRPr sz="2800"/>
            </a:lvl4pPr>
            <a:lvl5pPr lvl="4" rtl="0" algn="ctr">
              <a:lnSpc>
                <a:spcPct val="100000"/>
              </a:lnSpc>
              <a:spcBef>
                <a:spcPts val="1600"/>
              </a:spcBef>
              <a:spcAft>
                <a:spcPts val="0"/>
              </a:spcAft>
              <a:buSzPts val="2800"/>
              <a:buNone/>
              <a:defRPr sz="2800"/>
            </a:lvl5pPr>
            <a:lvl6pPr lvl="5" rtl="0" algn="ctr">
              <a:lnSpc>
                <a:spcPct val="100000"/>
              </a:lnSpc>
              <a:spcBef>
                <a:spcPts val="1600"/>
              </a:spcBef>
              <a:spcAft>
                <a:spcPts val="0"/>
              </a:spcAft>
              <a:buSzPts val="2800"/>
              <a:buNone/>
              <a:defRPr sz="2800"/>
            </a:lvl6pPr>
            <a:lvl7pPr lvl="6" rtl="0" algn="ctr">
              <a:lnSpc>
                <a:spcPct val="100000"/>
              </a:lnSpc>
              <a:spcBef>
                <a:spcPts val="1600"/>
              </a:spcBef>
              <a:spcAft>
                <a:spcPts val="0"/>
              </a:spcAft>
              <a:buSzPts val="2800"/>
              <a:buNone/>
              <a:defRPr sz="2800"/>
            </a:lvl7pPr>
            <a:lvl8pPr lvl="7" rtl="0" algn="ctr">
              <a:lnSpc>
                <a:spcPct val="100000"/>
              </a:lnSpc>
              <a:spcBef>
                <a:spcPts val="1600"/>
              </a:spcBef>
              <a:spcAft>
                <a:spcPts val="0"/>
              </a:spcAft>
              <a:buSzPts val="2800"/>
              <a:buNone/>
              <a:defRPr sz="2800"/>
            </a:lvl8pPr>
            <a:lvl9pPr lvl="8" rtl="0" algn="ctr">
              <a:lnSpc>
                <a:spcPct val="100000"/>
              </a:lnSpc>
              <a:spcBef>
                <a:spcPts val="1600"/>
              </a:spcBef>
              <a:spcAft>
                <a:spcPts val="0"/>
              </a:spcAft>
              <a:buSzPts val="2800"/>
              <a:buNone/>
              <a:defRPr sz="2800"/>
            </a:lvl9pPr>
          </a:lstStyle>
          <a:p/>
        </p:txBody>
      </p:sp>
      <p:sp>
        <p:nvSpPr>
          <p:cNvPr id="169" name="Google Shape;16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Presentation" type="title">
  <p:cSld name="TITLE">
    <p:bg>
      <p:bgPr>
        <a:solidFill>
          <a:srgbClr val="1C304A"/>
        </a:solidFill>
      </p:bgPr>
    </p:bg>
    <p:spTree>
      <p:nvGrpSpPr>
        <p:cNvPr id="173" name="Shape 173"/>
        <p:cNvGrpSpPr/>
        <p:nvPr/>
      </p:nvGrpSpPr>
      <p:grpSpPr>
        <a:xfrm>
          <a:off x="0" y="0"/>
          <a:ext cx="0" cy="0"/>
          <a:chOff x="0" y="0"/>
          <a:chExt cx="0" cy="0"/>
        </a:xfrm>
      </p:grpSpPr>
      <p:sp>
        <p:nvSpPr>
          <p:cNvPr id="174" name="Google Shape;174;p26"/>
          <p:cNvSpPr txBox="1"/>
          <p:nvPr>
            <p:ph type="ctrTitle"/>
          </p:nvPr>
        </p:nvSpPr>
        <p:spPr>
          <a:xfrm>
            <a:off x="718450" y="525013"/>
            <a:ext cx="7386600" cy="1651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CFFF"/>
              </a:buClr>
              <a:buSzPts val="5000"/>
              <a:buNone/>
              <a:defRPr b="1" sz="5000">
                <a:solidFill>
                  <a:srgbClr val="00CFFF"/>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75" name="Google Shape;175;p26"/>
          <p:cNvSpPr txBox="1"/>
          <p:nvPr>
            <p:ph idx="1" type="subTitle"/>
          </p:nvPr>
        </p:nvSpPr>
        <p:spPr>
          <a:xfrm>
            <a:off x="735281" y="227070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p:txBody>
      </p:sp>
      <p:sp>
        <p:nvSpPr>
          <p:cNvPr id="176" name="Google Shape;176;p26"/>
          <p:cNvSpPr txBox="1"/>
          <p:nvPr>
            <p:ph idx="2" type="subTitle"/>
          </p:nvPr>
        </p:nvSpPr>
        <p:spPr>
          <a:xfrm>
            <a:off x="1190575" y="4444055"/>
            <a:ext cx="2736000" cy="2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177" name="Google Shape;177;p26"/>
          <p:cNvPicPr preferRelativeResize="0"/>
          <p:nvPr/>
        </p:nvPicPr>
        <p:blipFill>
          <a:blip r:embed="rId2">
            <a:alphaModFix/>
          </a:blip>
          <a:stretch>
            <a:fillRect/>
          </a:stretch>
        </p:blipFill>
        <p:spPr>
          <a:xfrm>
            <a:off x="825510" y="4438374"/>
            <a:ext cx="329350" cy="3293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Print" type="secHead">
  <p:cSld name="SECTION_HEADER">
    <p:bg>
      <p:bgPr>
        <a:solidFill>
          <a:srgbClr val="FFFFFF"/>
        </a:solidFill>
      </p:bgPr>
    </p:bg>
    <p:spTree>
      <p:nvGrpSpPr>
        <p:cNvPr id="178" name="Shape 178"/>
        <p:cNvGrpSpPr/>
        <p:nvPr/>
      </p:nvGrpSpPr>
      <p:grpSpPr>
        <a:xfrm>
          <a:off x="0" y="0"/>
          <a:ext cx="0" cy="0"/>
          <a:chOff x="0" y="0"/>
          <a:chExt cx="0" cy="0"/>
        </a:xfrm>
      </p:grpSpPr>
      <p:sp>
        <p:nvSpPr>
          <p:cNvPr id="179" name="Google Shape;179;p27"/>
          <p:cNvSpPr txBox="1"/>
          <p:nvPr>
            <p:ph type="ctrTitle"/>
          </p:nvPr>
        </p:nvSpPr>
        <p:spPr>
          <a:xfrm>
            <a:off x="712840" y="536231"/>
            <a:ext cx="7386600" cy="925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C304A"/>
              </a:buClr>
              <a:buSzPts val="5000"/>
              <a:buNone/>
              <a:defRPr b="1" sz="5000">
                <a:solidFill>
                  <a:srgbClr val="1C304A"/>
                </a:solidFill>
              </a:defRPr>
            </a:lvl1pPr>
            <a:lvl2pPr lvl="1" rtl="0" algn="ctr">
              <a:spcBef>
                <a:spcPts val="0"/>
              </a:spcBef>
              <a:spcAft>
                <a:spcPts val="0"/>
              </a:spcAft>
              <a:buClr>
                <a:srgbClr val="1C304A"/>
              </a:buClr>
              <a:buSzPts val="5000"/>
              <a:buNone/>
              <a:defRPr sz="5000">
                <a:solidFill>
                  <a:srgbClr val="1C304A"/>
                </a:solidFill>
              </a:defRPr>
            </a:lvl2pPr>
            <a:lvl3pPr lvl="2" rtl="0" algn="ctr">
              <a:spcBef>
                <a:spcPts val="0"/>
              </a:spcBef>
              <a:spcAft>
                <a:spcPts val="0"/>
              </a:spcAft>
              <a:buClr>
                <a:srgbClr val="1C304A"/>
              </a:buClr>
              <a:buSzPts val="5000"/>
              <a:buNone/>
              <a:defRPr sz="5000">
                <a:solidFill>
                  <a:srgbClr val="1C304A"/>
                </a:solidFill>
              </a:defRPr>
            </a:lvl3pPr>
            <a:lvl4pPr lvl="3" rtl="0" algn="ctr">
              <a:spcBef>
                <a:spcPts val="0"/>
              </a:spcBef>
              <a:spcAft>
                <a:spcPts val="0"/>
              </a:spcAft>
              <a:buClr>
                <a:srgbClr val="1C304A"/>
              </a:buClr>
              <a:buSzPts val="5000"/>
              <a:buNone/>
              <a:defRPr sz="5000">
                <a:solidFill>
                  <a:srgbClr val="1C304A"/>
                </a:solidFill>
              </a:defRPr>
            </a:lvl4pPr>
            <a:lvl5pPr lvl="4" rtl="0" algn="ctr">
              <a:spcBef>
                <a:spcPts val="0"/>
              </a:spcBef>
              <a:spcAft>
                <a:spcPts val="0"/>
              </a:spcAft>
              <a:buClr>
                <a:srgbClr val="1C304A"/>
              </a:buClr>
              <a:buSzPts val="5000"/>
              <a:buNone/>
              <a:defRPr sz="5000">
                <a:solidFill>
                  <a:srgbClr val="1C304A"/>
                </a:solidFill>
              </a:defRPr>
            </a:lvl5pPr>
            <a:lvl6pPr lvl="5" rtl="0" algn="ctr">
              <a:spcBef>
                <a:spcPts val="0"/>
              </a:spcBef>
              <a:spcAft>
                <a:spcPts val="0"/>
              </a:spcAft>
              <a:buClr>
                <a:srgbClr val="1C304A"/>
              </a:buClr>
              <a:buSzPts val="5000"/>
              <a:buNone/>
              <a:defRPr sz="5000">
                <a:solidFill>
                  <a:srgbClr val="1C304A"/>
                </a:solidFill>
              </a:defRPr>
            </a:lvl6pPr>
            <a:lvl7pPr lvl="6" rtl="0" algn="ctr">
              <a:spcBef>
                <a:spcPts val="0"/>
              </a:spcBef>
              <a:spcAft>
                <a:spcPts val="0"/>
              </a:spcAft>
              <a:buClr>
                <a:srgbClr val="1C304A"/>
              </a:buClr>
              <a:buSzPts val="5000"/>
              <a:buNone/>
              <a:defRPr sz="5000">
                <a:solidFill>
                  <a:srgbClr val="1C304A"/>
                </a:solidFill>
              </a:defRPr>
            </a:lvl7pPr>
            <a:lvl8pPr lvl="7" rtl="0" algn="ctr">
              <a:spcBef>
                <a:spcPts val="0"/>
              </a:spcBef>
              <a:spcAft>
                <a:spcPts val="0"/>
              </a:spcAft>
              <a:buClr>
                <a:srgbClr val="1C304A"/>
              </a:buClr>
              <a:buSzPts val="5000"/>
              <a:buNone/>
              <a:defRPr sz="5000">
                <a:solidFill>
                  <a:srgbClr val="1C304A"/>
                </a:solidFill>
              </a:defRPr>
            </a:lvl8pPr>
            <a:lvl9pPr lvl="8" rtl="0" algn="ctr">
              <a:spcBef>
                <a:spcPts val="0"/>
              </a:spcBef>
              <a:spcAft>
                <a:spcPts val="0"/>
              </a:spcAft>
              <a:buClr>
                <a:srgbClr val="1C304A"/>
              </a:buClr>
              <a:buSzPts val="5000"/>
              <a:buNone/>
              <a:defRPr sz="5000">
                <a:solidFill>
                  <a:srgbClr val="1C304A"/>
                </a:solidFill>
              </a:defRPr>
            </a:lvl9pPr>
          </a:lstStyle>
          <a:p/>
        </p:txBody>
      </p:sp>
      <p:sp>
        <p:nvSpPr>
          <p:cNvPr id="180" name="Google Shape;180;p27"/>
          <p:cNvSpPr txBox="1"/>
          <p:nvPr>
            <p:ph idx="1" type="subTitle"/>
          </p:nvPr>
        </p:nvSpPr>
        <p:spPr>
          <a:xfrm>
            <a:off x="729681" y="228753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1400"/>
              <a:buNone/>
              <a:defRPr sz="1400">
                <a:solidFill>
                  <a:srgbClr val="1C304A"/>
                </a:solidFill>
              </a:defRPr>
            </a:lvl1pPr>
            <a:lvl2pPr lvl="1" rtl="0">
              <a:lnSpc>
                <a:spcPct val="100000"/>
              </a:lnSpc>
              <a:spcBef>
                <a:spcPts val="0"/>
              </a:spcBef>
              <a:spcAft>
                <a:spcPts val="0"/>
              </a:spcAft>
              <a:buClr>
                <a:srgbClr val="1C304A"/>
              </a:buClr>
              <a:buSzPts val="1400"/>
              <a:buNone/>
              <a:defRPr>
                <a:solidFill>
                  <a:srgbClr val="1C304A"/>
                </a:solidFill>
              </a:defRPr>
            </a:lvl2pPr>
            <a:lvl3pPr lvl="2" rtl="0">
              <a:lnSpc>
                <a:spcPct val="100000"/>
              </a:lnSpc>
              <a:spcBef>
                <a:spcPts val="0"/>
              </a:spcBef>
              <a:spcAft>
                <a:spcPts val="0"/>
              </a:spcAft>
              <a:buClr>
                <a:srgbClr val="1C304A"/>
              </a:buClr>
              <a:buSzPts val="1400"/>
              <a:buNone/>
              <a:defRPr>
                <a:solidFill>
                  <a:srgbClr val="1C304A"/>
                </a:solidFill>
              </a:defRPr>
            </a:lvl3pPr>
            <a:lvl4pPr lvl="3" rtl="0">
              <a:lnSpc>
                <a:spcPct val="100000"/>
              </a:lnSpc>
              <a:spcBef>
                <a:spcPts val="0"/>
              </a:spcBef>
              <a:spcAft>
                <a:spcPts val="0"/>
              </a:spcAft>
              <a:buClr>
                <a:srgbClr val="1C304A"/>
              </a:buClr>
              <a:buSzPts val="1200"/>
              <a:buNone/>
              <a:defRPr>
                <a:solidFill>
                  <a:srgbClr val="1C304A"/>
                </a:solidFill>
              </a:defRPr>
            </a:lvl4pPr>
            <a:lvl5pPr lvl="4" rtl="0">
              <a:lnSpc>
                <a:spcPct val="100000"/>
              </a:lnSpc>
              <a:spcBef>
                <a:spcPts val="0"/>
              </a:spcBef>
              <a:spcAft>
                <a:spcPts val="0"/>
              </a:spcAft>
              <a:buClr>
                <a:srgbClr val="1C304A"/>
              </a:buClr>
              <a:buSzPts val="1000"/>
              <a:buNone/>
              <a:defRPr>
                <a:solidFill>
                  <a:srgbClr val="1C304A"/>
                </a:solidFill>
              </a:defRPr>
            </a:lvl5pPr>
            <a:lvl6pPr lvl="5" rtl="0">
              <a:lnSpc>
                <a:spcPct val="100000"/>
              </a:lnSpc>
              <a:spcBef>
                <a:spcPts val="0"/>
              </a:spcBef>
              <a:spcAft>
                <a:spcPts val="0"/>
              </a:spcAft>
              <a:buClr>
                <a:srgbClr val="1C304A"/>
              </a:buClr>
              <a:buSzPts val="800"/>
              <a:buNone/>
              <a:defRPr>
                <a:solidFill>
                  <a:srgbClr val="1C304A"/>
                </a:solidFill>
              </a:defRPr>
            </a:lvl6pPr>
            <a:lvl7pPr lvl="6" rtl="0">
              <a:lnSpc>
                <a:spcPct val="100000"/>
              </a:lnSpc>
              <a:spcBef>
                <a:spcPts val="0"/>
              </a:spcBef>
              <a:spcAft>
                <a:spcPts val="0"/>
              </a:spcAft>
              <a:buClr>
                <a:srgbClr val="1C304A"/>
              </a:buClr>
              <a:buSzPts val="800"/>
              <a:buNone/>
              <a:defRPr>
                <a:solidFill>
                  <a:srgbClr val="1C304A"/>
                </a:solidFill>
              </a:defRPr>
            </a:lvl7pPr>
            <a:lvl8pPr lvl="7" rtl="0">
              <a:lnSpc>
                <a:spcPct val="100000"/>
              </a:lnSpc>
              <a:spcBef>
                <a:spcPts val="0"/>
              </a:spcBef>
              <a:spcAft>
                <a:spcPts val="0"/>
              </a:spcAft>
              <a:buClr>
                <a:srgbClr val="1C304A"/>
              </a:buClr>
              <a:buSzPts val="800"/>
              <a:buNone/>
              <a:defRPr>
                <a:solidFill>
                  <a:srgbClr val="1C304A"/>
                </a:solidFill>
              </a:defRPr>
            </a:lvl8pPr>
            <a:lvl9pPr lvl="8" rtl="0">
              <a:lnSpc>
                <a:spcPct val="100000"/>
              </a:lnSpc>
              <a:spcBef>
                <a:spcPts val="0"/>
              </a:spcBef>
              <a:spcAft>
                <a:spcPts val="0"/>
              </a:spcAft>
              <a:buClr>
                <a:srgbClr val="1C304A"/>
              </a:buClr>
              <a:buSzPts val="800"/>
              <a:buNone/>
              <a:defRPr>
                <a:solidFill>
                  <a:srgbClr val="1C304A"/>
                </a:solidFill>
              </a:defRPr>
            </a:lvl9pPr>
          </a:lstStyle>
          <a:p/>
        </p:txBody>
      </p:sp>
      <p:sp>
        <p:nvSpPr>
          <p:cNvPr id="181" name="Google Shape;181;p27"/>
          <p:cNvSpPr txBox="1"/>
          <p:nvPr>
            <p:ph idx="2" type="subTitle"/>
          </p:nvPr>
        </p:nvSpPr>
        <p:spPr>
          <a:xfrm>
            <a:off x="1190575" y="4444055"/>
            <a:ext cx="2736000" cy="2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descr="18F-Logo-S.png" id="182" name="Google Shape;182;p27"/>
          <p:cNvPicPr preferRelativeResize="0"/>
          <p:nvPr/>
        </p:nvPicPr>
        <p:blipFill>
          <a:blip r:embed="rId2">
            <a:alphaModFix/>
          </a:blip>
          <a:stretch>
            <a:fillRect/>
          </a:stretch>
        </p:blipFill>
        <p:spPr>
          <a:xfrm>
            <a:off x="825500" y="4438375"/>
            <a:ext cx="329350" cy="3293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ue" type="tx">
  <p:cSld name="TITLE_AND_BODY">
    <p:bg>
      <p:bgPr>
        <a:solidFill>
          <a:srgbClr val="00CFFF"/>
        </a:solidFill>
      </p:bgPr>
    </p:bg>
    <p:spTree>
      <p:nvGrpSpPr>
        <p:cNvPr id="183" name="Shape 183"/>
        <p:cNvGrpSpPr/>
        <p:nvPr/>
      </p:nvGrpSpPr>
      <p:grpSpPr>
        <a:xfrm>
          <a:off x="0" y="0"/>
          <a:ext cx="0" cy="0"/>
          <a:chOff x="0" y="0"/>
          <a:chExt cx="0" cy="0"/>
        </a:xfrm>
      </p:grpSpPr>
      <p:sp>
        <p:nvSpPr>
          <p:cNvPr id="184" name="Google Shape;184;p28"/>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C304A"/>
              </a:buClr>
              <a:buSzPts val="6000"/>
              <a:buNone/>
              <a:defRPr b="1" sz="60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185" name="Google Shape;185;p28"/>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Dark Blue">
  <p:cSld name="TITLE_AND_BODY_2">
    <p:bg>
      <p:bgPr>
        <a:solidFill>
          <a:srgbClr val="1C304A"/>
        </a:solidFill>
      </p:bgPr>
    </p:bg>
    <p:spTree>
      <p:nvGrpSpPr>
        <p:cNvPr id="186" name="Shape 186"/>
        <p:cNvGrpSpPr/>
        <p:nvPr/>
      </p:nvGrpSpPr>
      <p:grpSpPr>
        <a:xfrm>
          <a:off x="0" y="0"/>
          <a:ext cx="0" cy="0"/>
          <a:chOff x="0" y="0"/>
          <a:chExt cx="0" cy="0"/>
        </a:xfrm>
      </p:grpSpPr>
      <p:sp>
        <p:nvSpPr>
          <p:cNvPr id="187" name="Google Shape;187;p29"/>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CFFF"/>
              </a:buClr>
              <a:buSzPts val="6000"/>
              <a:buNone/>
              <a:defRPr b="1" sz="6000">
                <a:solidFill>
                  <a:srgbClr val="00CFFF"/>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188" name="Google Shape;188;p29"/>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TITLE_AND_BODY_2_1">
    <p:bg>
      <p:bgPr>
        <a:solidFill>
          <a:srgbClr val="FFFFFF"/>
        </a:solidFill>
      </p:bgPr>
    </p:bg>
    <p:spTree>
      <p:nvGrpSpPr>
        <p:cNvPr id="189" name="Shape 189"/>
        <p:cNvGrpSpPr/>
        <p:nvPr/>
      </p:nvGrpSpPr>
      <p:grpSpPr>
        <a:xfrm>
          <a:off x="0" y="0"/>
          <a:ext cx="0" cy="0"/>
          <a:chOff x="0" y="0"/>
          <a:chExt cx="0" cy="0"/>
        </a:xfrm>
      </p:grpSpPr>
      <p:sp>
        <p:nvSpPr>
          <p:cNvPr id="190" name="Google Shape;190;p30"/>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C304A"/>
              </a:buClr>
              <a:buSzPts val="6000"/>
              <a:buNone/>
              <a:defRPr b="1" sz="60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191" name="Google Shape;191;p30"/>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046B9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ight - LG quote">
  <p:cSld name="TITLE_AND_BODY_2_1_1">
    <p:bg>
      <p:bgPr>
        <a:solidFill>
          <a:srgbClr val="00CFFF"/>
        </a:solidFill>
      </p:bgPr>
    </p:bg>
    <p:spTree>
      <p:nvGrpSpPr>
        <p:cNvPr id="192" name="Shape 192"/>
        <p:cNvGrpSpPr/>
        <p:nvPr/>
      </p:nvGrpSpPr>
      <p:grpSpPr>
        <a:xfrm>
          <a:off x="0" y="0"/>
          <a:ext cx="0" cy="0"/>
          <a:chOff x="0" y="0"/>
          <a:chExt cx="0" cy="0"/>
        </a:xfrm>
      </p:grpSpPr>
      <p:sp>
        <p:nvSpPr>
          <p:cNvPr id="193" name="Google Shape;193;p31"/>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1C304A"/>
              </a:buClr>
              <a:buSzPts val="3200"/>
              <a:buNone/>
              <a:defRPr b="1" sz="32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1">
    <p:spTree>
      <p:nvGrpSpPr>
        <p:cNvPr id="16" name="Shape 16"/>
        <p:cNvGrpSpPr/>
        <p:nvPr/>
      </p:nvGrpSpPr>
      <p:grpSpPr>
        <a:xfrm>
          <a:off x="0" y="0"/>
          <a:ext cx="0" cy="0"/>
          <a:chOff x="0" y="0"/>
          <a:chExt cx="0" cy="0"/>
        </a:xfrm>
      </p:grpSpPr>
      <p:sp>
        <p:nvSpPr>
          <p:cNvPr id="17" name="Google Shape;17;p4"/>
          <p:cNvSpPr txBox="1"/>
          <p:nvPr/>
        </p:nvSpPr>
        <p:spPr>
          <a:xfrm>
            <a:off x="712850" y="441800"/>
            <a:ext cx="7704900" cy="84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046B99"/>
                </a:solidFill>
                <a:latin typeface="Helvetica Neue"/>
                <a:ea typeface="Helvetica Neue"/>
                <a:cs typeface="Helvetica Neue"/>
                <a:sym typeface="Helvetica Neue"/>
              </a:rPr>
              <a:t>Icons to use in presentations</a:t>
            </a:r>
            <a:endParaRPr b="1" i="0" sz="2800" u="none" cap="none" strike="noStrike">
              <a:solidFill>
                <a:srgbClr val="046B99"/>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1C304A"/>
                </a:solidFill>
                <a:latin typeface="Helvetica Neue"/>
                <a:ea typeface="Helvetica Neue"/>
                <a:cs typeface="Helvetica Neue"/>
                <a:sym typeface="Helvetica Neue"/>
              </a:rPr>
              <a:t>Copy icons from the master slide for use in your presentation </a:t>
            </a:r>
            <a:br>
              <a:rPr b="0" i="0" lang="en" sz="1800" u="none" cap="none" strike="noStrike">
                <a:solidFill>
                  <a:srgbClr val="1C304A"/>
                </a:solidFill>
                <a:latin typeface="Helvetica Neue"/>
                <a:ea typeface="Helvetica Neue"/>
                <a:cs typeface="Helvetica Neue"/>
                <a:sym typeface="Helvetica Neue"/>
              </a:rPr>
            </a:br>
            <a:r>
              <a:rPr b="0" i="0" lang="en" sz="1800" u="none" cap="none" strike="noStrike">
                <a:solidFill>
                  <a:srgbClr val="1C304A"/>
                </a:solidFill>
                <a:latin typeface="Helvetica Neue"/>
                <a:ea typeface="Helvetica Neue"/>
                <a:cs typeface="Helvetica Neue"/>
                <a:sym typeface="Helvetica Neue"/>
              </a:rPr>
              <a:t>(Slide&gt;Edit master) </a:t>
            </a:r>
            <a:endParaRPr b="0" i="0" sz="1800" u="none" cap="none" strike="noStrike">
              <a:solidFill>
                <a:srgbClr val="1C304A"/>
              </a:solidFill>
              <a:latin typeface="Helvetica Neue"/>
              <a:ea typeface="Helvetica Neue"/>
              <a:cs typeface="Helvetica Neue"/>
              <a:sym typeface="Helvetica Neue"/>
            </a:endParaRPr>
          </a:p>
        </p:txBody>
      </p:sp>
      <p:pic>
        <p:nvPicPr>
          <p:cNvPr descr="thin-0001_compose_write_pencil_new.png" id="18" name="Google Shape;18;p4"/>
          <p:cNvPicPr preferRelativeResize="0"/>
          <p:nvPr/>
        </p:nvPicPr>
        <p:blipFill rotWithShape="1">
          <a:blip r:embed="rId2">
            <a:alphaModFix/>
          </a:blip>
          <a:srcRect b="0" l="0" r="0" t="0"/>
          <a:stretch/>
        </p:blipFill>
        <p:spPr>
          <a:xfrm>
            <a:off x="832613" y="1637008"/>
            <a:ext cx="498701" cy="498697"/>
          </a:xfrm>
          <a:prstGeom prst="rect">
            <a:avLst/>
          </a:prstGeom>
          <a:noFill/>
          <a:ln>
            <a:noFill/>
          </a:ln>
        </p:spPr>
      </p:pic>
      <p:pic>
        <p:nvPicPr>
          <p:cNvPr descr="thin-0019_mobile_iphone.png" id="19" name="Google Shape;19;p4"/>
          <p:cNvPicPr preferRelativeResize="0"/>
          <p:nvPr/>
        </p:nvPicPr>
        <p:blipFill rotWithShape="1">
          <a:blip r:embed="rId3">
            <a:alphaModFix/>
          </a:blip>
          <a:srcRect b="0" l="0" r="0" t="0"/>
          <a:stretch/>
        </p:blipFill>
        <p:spPr>
          <a:xfrm>
            <a:off x="1716772" y="1643745"/>
            <a:ext cx="571184" cy="571179"/>
          </a:xfrm>
          <a:prstGeom prst="rect">
            <a:avLst/>
          </a:prstGeom>
          <a:noFill/>
          <a:ln>
            <a:noFill/>
          </a:ln>
        </p:spPr>
      </p:pic>
      <p:pic>
        <p:nvPicPr>
          <p:cNvPr descr="thin-0020_ipad_reading_mobile.png" id="20" name="Google Shape;20;p4"/>
          <p:cNvPicPr preferRelativeResize="0"/>
          <p:nvPr/>
        </p:nvPicPr>
        <p:blipFill rotWithShape="1">
          <a:blip r:embed="rId4">
            <a:alphaModFix/>
          </a:blip>
          <a:srcRect b="0" l="0" r="0" t="0"/>
          <a:stretch/>
        </p:blipFill>
        <p:spPr>
          <a:xfrm>
            <a:off x="2495492" y="1643755"/>
            <a:ext cx="595156" cy="595153"/>
          </a:xfrm>
          <a:prstGeom prst="rect">
            <a:avLst/>
          </a:prstGeom>
          <a:noFill/>
          <a:ln>
            <a:noFill/>
          </a:ln>
        </p:spPr>
      </p:pic>
      <p:pic>
        <p:nvPicPr>
          <p:cNvPr descr="thin-0021_calendar_month_day_planner.png" id="21" name="Google Shape;21;p4"/>
          <p:cNvPicPr preferRelativeResize="0"/>
          <p:nvPr/>
        </p:nvPicPr>
        <p:blipFill rotWithShape="1">
          <a:blip r:embed="rId5">
            <a:alphaModFix/>
          </a:blip>
          <a:srcRect b="0" l="0" r="0" t="0"/>
          <a:stretch/>
        </p:blipFill>
        <p:spPr>
          <a:xfrm>
            <a:off x="5860041" y="2383961"/>
            <a:ext cx="595156" cy="595153"/>
          </a:xfrm>
          <a:prstGeom prst="rect">
            <a:avLst/>
          </a:prstGeom>
          <a:noFill/>
          <a:ln>
            <a:noFill/>
          </a:ln>
        </p:spPr>
      </p:pic>
      <p:pic>
        <p:nvPicPr>
          <p:cNvPr descr="thin-0027_stopwatch_timer_running_time.png" id="22" name="Google Shape;22;p4"/>
          <p:cNvPicPr preferRelativeResize="0"/>
          <p:nvPr/>
        </p:nvPicPr>
        <p:blipFill rotWithShape="1">
          <a:blip r:embed="rId6">
            <a:alphaModFix/>
          </a:blip>
          <a:srcRect b="0" l="0" r="0" t="0"/>
          <a:stretch/>
        </p:blipFill>
        <p:spPr>
          <a:xfrm>
            <a:off x="6753851" y="2383961"/>
            <a:ext cx="595156" cy="595153"/>
          </a:xfrm>
          <a:prstGeom prst="rect">
            <a:avLst/>
          </a:prstGeom>
          <a:noFill/>
          <a:ln>
            <a:noFill/>
          </a:ln>
        </p:spPr>
      </p:pic>
      <p:pic>
        <p:nvPicPr>
          <p:cNvPr descr="thin-0032_flag.png" id="23" name="Google Shape;23;p4"/>
          <p:cNvPicPr preferRelativeResize="0"/>
          <p:nvPr/>
        </p:nvPicPr>
        <p:blipFill rotWithShape="1">
          <a:blip r:embed="rId7">
            <a:alphaModFix/>
          </a:blip>
          <a:srcRect b="0" l="0" r="0" t="0"/>
          <a:stretch/>
        </p:blipFill>
        <p:spPr>
          <a:xfrm>
            <a:off x="7647668" y="2409073"/>
            <a:ext cx="595156" cy="595153"/>
          </a:xfrm>
          <a:prstGeom prst="rect">
            <a:avLst/>
          </a:prstGeom>
          <a:noFill/>
          <a:ln>
            <a:noFill/>
          </a:ln>
        </p:spPr>
      </p:pic>
      <p:pic>
        <p:nvPicPr>
          <p:cNvPr descr="thin-0033_search_find_zoom.png" id="24" name="Google Shape;24;p4"/>
          <p:cNvPicPr preferRelativeResize="0"/>
          <p:nvPr/>
        </p:nvPicPr>
        <p:blipFill rotWithShape="1">
          <a:blip r:embed="rId8">
            <a:alphaModFix/>
          </a:blip>
          <a:srcRect b="0" l="0" r="0" t="0"/>
          <a:stretch/>
        </p:blipFill>
        <p:spPr>
          <a:xfrm>
            <a:off x="7687363" y="1692950"/>
            <a:ext cx="595156" cy="595153"/>
          </a:xfrm>
          <a:prstGeom prst="rect">
            <a:avLst/>
          </a:prstGeom>
          <a:noFill/>
          <a:ln>
            <a:noFill/>
          </a:ln>
        </p:spPr>
      </p:pic>
      <p:pic>
        <p:nvPicPr>
          <p:cNvPr descr="thin-0042_attachment.png" id="25" name="Google Shape;25;p4"/>
          <p:cNvPicPr preferRelativeResize="0"/>
          <p:nvPr/>
        </p:nvPicPr>
        <p:blipFill rotWithShape="1">
          <a:blip r:embed="rId9">
            <a:alphaModFix/>
          </a:blip>
          <a:srcRect b="0" l="0" r="0" t="0"/>
          <a:stretch/>
        </p:blipFill>
        <p:spPr>
          <a:xfrm>
            <a:off x="6768100" y="1631769"/>
            <a:ext cx="595156" cy="595153"/>
          </a:xfrm>
          <a:prstGeom prst="rect">
            <a:avLst/>
          </a:prstGeom>
          <a:noFill/>
          <a:ln>
            <a:noFill/>
          </a:ln>
        </p:spPr>
      </p:pic>
      <p:pic>
        <p:nvPicPr>
          <p:cNvPr descr="thin-0052_settings_gears_preferences_gearbox.png" id="26" name="Google Shape;26;p4"/>
          <p:cNvPicPr preferRelativeResize="0"/>
          <p:nvPr/>
        </p:nvPicPr>
        <p:blipFill rotWithShape="1">
          <a:blip r:embed="rId10">
            <a:alphaModFix/>
          </a:blip>
          <a:srcRect b="0" l="0" r="0" t="0"/>
          <a:stretch/>
        </p:blipFill>
        <p:spPr>
          <a:xfrm>
            <a:off x="6052860" y="1679996"/>
            <a:ext cx="595156" cy="595153"/>
          </a:xfrm>
          <a:prstGeom prst="rect">
            <a:avLst/>
          </a:prstGeom>
          <a:noFill/>
          <a:ln>
            <a:noFill/>
          </a:ln>
        </p:spPr>
      </p:pic>
      <p:pic>
        <p:nvPicPr>
          <p:cNvPr descr="thin-0055_settings_tools_configuration_preferences.png" id="27" name="Google Shape;27;p4"/>
          <p:cNvPicPr preferRelativeResize="0"/>
          <p:nvPr/>
        </p:nvPicPr>
        <p:blipFill rotWithShape="1">
          <a:blip r:embed="rId11">
            <a:alphaModFix/>
          </a:blip>
          <a:srcRect b="0" l="0" r="0" t="0"/>
          <a:stretch/>
        </p:blipFill>
        <p:spPr>
          <a:xfrm>
            <a:off x="5414033" y="1631769"/>
            <a:ext cx="595156" cy="595153"/>
          </a:xfrm>
          <a:prstGeom prst="rect">
            <a:avLst/>
          </a:prstGeom>
          <a:noFill/>
          <a:ln>
            <a:noFill/>
          </a:ln>
        </p:spPr>
      </p:pic>
      <p:pic>
        <p:nvPicPr>
          <p:cNvPr descr="thin-0070_paper_role.png" id="28" name="Google Shape;28;p4"/>
          <p:cNvPicPr preferRelativeResize="0"/>
          <p:nvPr/>
        </p:nvPicPr>
        <p:blipFill rotWithShape="1">
          <a:blip r:embed="rId12">
            <a:alphaModFix/>
          </a:blip>
          <a:srcRect b="0" l="0" r="0" t="0"/>
          <a:stretch/>
        </p:blipFill>
        <p:spPr>
          <a:xfrm>
            <a:off x="4718901" y="1631769"/>
            <a:ext cx="595156" cy="595153"/>
          </a:xfrm>
          <a:prstGeom prst="rect">
            <a:avLst/>
          </a:prstGeom>
          <a:noFill/>
          <a:ln>
            <a:noFill/>
          </a:ln>
        </p:spPr>
      </p:pic>
      <p:pic>
        <p:nvPicPr>
          <p:cNvPr descr="thin-0100_to_do_list_reminder_done.png" id="29" name="Google Shape;29;p4"/>
          <p:cNvPicPr preferRelativeResize="0"/>
          <p:nvPr/>
        </p:nvPicPr>
        <p:blipFill rotWithShape="1">
          <a:blip r:embed="rId13">
            <a:alphaModFix/>
          </a:blip>
          <a:srcRect b="0" l="0" r="0" t="0"/>
          <a:stretch/>
        </p:blipFill>
        <p:spPr>
          <a:xfrm>
            <a:off x="3957875" y="1583542"/>
            <a:ext cx="595156" cy="595153"/>
          </a:xfrm>
          <a:prstGeom prst="rect">
            <a:avLst/>
          </a:prstGeom>
          <a:noFill/>
          <a:ln>
            <a:noFill/>
          </a:ln>
        </p:spPr>
      </p:pic>
      <p:pic>
        <p:nvPicPr>
          <p:cNvPr descr="thin-0128_upload_load_share.png" id="30" name="Google Shape;30;p4"/>
          <p:cNvPicPr preferRelativeResize="0"/>
          <p:nvPr/>
        </p:nvPicPr>
        <p:blipFill rotWithShape="1">
          <a:blip r:embed="rId14">
            <a:alphaModFix/>
          </a:blip>
          <a:srcRect b="0" l="0" r="0" t="0"/>
          <a:stretch/>
        </p:blipFill>
        <p:spPr>
          <a:xfrm>
            <a:off x="3253382" y="1566900"/>
            <a:ext cx="595156" cy="595153"/>
          </a:xfrm>
          <a:prstGeom prst="rect">
            <a:avLst/>
          </a:prstGeom>
          <a:noFill/>
          <a:ln>
            <a:noFill/>
          </a:ln>
        </p:spPr>
      </p:pic>
      <p:pic>
        <p:nvPicPr>
          <p:cNvPr descr="thin-0143_rotate_clockwise.png" id="31" name="Google Shape;31;p4"/>
          <p:cNvPicPr preferRelativeResize="0"/>
          <p:nvPr/>
        </p:nvPicPr>
        <p:blipFill rotWithShape="1">
          <a:blip r:embed="rId15">
            <a:alphaModFix/>
          </a:blip>
          <a:srcRect b="0" l="0" r="0" t="0"/>
          <a:stretch/>
        </p:blipFill>
        <p:spPr>
          <a:xfrm>
            <a:off x="5075362" y="2434212"/>
            <a:ext cx="544895" cy="544891"/>
          </a:xfrm>
          <a:prstGeom prst="rect">
            <a:avLst/>
          </a:prstGeom>
          <a:noFill/>
          <a:ln>
            <a:noFill/>
          </a:ln>
        </p:spPr>
      </p:pic>
      <p:pic>
        <p:nvPicPr>
          <p:cNvPr descr="thin-0153_delete_exit_remove_close.png" id="32" name="Google Shape;32;p4"/>
          <p:cNvPicPr preferRelativeResize="0"/>
          <p:nvPr/>
        </p:nvPicPr>
        <p:blipFill rotWithShape="1">
          <a:blip r:embed="rId16">
            <a:alphaModFix/>
          </a:blip>
          <a:srcRect b="0" l="0" r="0" t="0"/>
          <a:stretch/>
        </p:blipFill>
        <p:spPr>
          <a:xfrm>
            <a:off x="5073022" y="3166648"/>
            <a:ext cx="595155" cy="573770"/>
          </a:xfrm>
          <a:prstGeom prst="rect">
            <a:avLst/>
          </a:prstGeom>
          <a:noFill/>
          <a:ln>
            <a:noFill/>
          </a:ln>
        </p:spPr>
      </p:pic>
      <p:pic>
        <p:nvPicPr>
          <p:cNvPr descr="thin-0154_ok_successful_check.png" id="33" name="Google Shape;33;p4"/>
          <p:cNvPicPr preferRelativeResize="0"/>
          <p:nvPr/>
        </p:nvPicPr>
        <p:blipFill rotWithShape="1">
          <a:blip r:embed="rId17">
            <a:alphaModFix/>
          </a:blip>
          <a:srcRect b="0" l="0" r="0" t="0"/>
          <a:stretch/>
        </p:blipFill>
        <p:spPr>
          <a:xfrm>
            <a:off x="5886138" y="3185345"/>
            <a:ext cx="595155" cy="573770"/>
          </a:xfrm>
          <a:prstGeom prst="rect">
            <a:avLst/>
          </a:prstGeom>
          <a:noFill/>
          <a:ln>
            <a:noFill/>
          </a:ln>
        </p:spPr>
      </p:pic>
      <p:pic>
        <p:nvPicPr>
          <p:cNvPr descr="thin-0207_list_checkbox_todo_done.png" id="34" name="Google Shape;34;p4"/>
          <p:cNvPicPr preferRelativeResize="0"/>
          <p:nvPr/>
        </p:nvPicPr>
        <p:blipFill rotWithShape="1">
          <a:blip r:embed="rId18">
            <a:alphaModFix/>
          </a:blip>
          <a:srcRect b="0" l="0" r="0" t="0"/>
          <a:stretch/>
        </p:blipFill>
        <p:spPr>
          <a:xfrm>
            <a:off x="6768100" y="3198478"/>
            <a:ext cx="595155" cy="573770"/>
          </a:xfrm>
          <a:prstGeom prst="rect">
            <a:avLst/>
          </a:prstGeom>
          <a:noFill/>
          <a:ln>
            <a:noFill/>
          </a:ln>
        </p:spPr>
      </p:pic>
      <p:pic>
        <p:nvPicPr>
          <p:cNvPr descr="thin-0281_chat_message_discussion_bubble_reply_conversation.png" id="35" name="Google Shape;35;p4"/>
          <p:cNvPicPr preferRelativeResize="0"/>
          <p:nvPr/>
        </p:nvPicPr>
        <p:blipFill rotWithShape="1">
          <a:blip r:embed="rId19">
            <a:alphaModFix/>
          </a:blip>
          <a:srcRect b="0" l="0" r="0" t="0"/>
          <a:stretch/>
        </p:blipFill>
        <p:spPr>
          <a:xfrm>
            <a:off x="7687363" y="3248923"/>
            <a:ext cx="595155" cy="573770"/>
          </a:xfrm>
          <a:prstGeom prst="rect">
            <a:avLst/>
          </a:prstGeom>
          <a:noFill/>
          <a:ln>
            <a:noFill/>
          </a:ln>
        </p:spPr>
      </p:pic>
      <p:pic>
        <p:nvPicPr>
          <p:cNvPr descr="thin-0310_support_help_talk_call.png" id="36" name="Google Shape;36;p4"/>
          <p:cNvPicPr preferRelativeResize="0"/>
          <p:nvPr/>
        </p:nvPicPr>
        <p:blipFill rotWithShape="1">
          <a:blip r:embed="rId20">
            <a:alphaModFix/>
          </a:blip>
          <a:srcRect b="0" l="0" r="0" t="0"/>
          <a:stretch/>
        </p:blipFill>
        <p:spPr>
          <a:xfrm>
            <a:off x="3439815" y="3179144"/>
            <a:ext cx="595155" cy="573770"/>
          </a:xfrm>
          <a:prstGeom prst="rect">
            <a:avLst/>
          </a:prstGeom>
          <a:noFill/>
          <a:ln>
            <a:noFill/>
          </a:ln>
        </p:spPr>
      </p:pic>
      <p:pic>
        <p:nvPicPr>
          <p:cNvPr descr="thin-0358_database_raid.png" id="37" name="Google Shape;37;p4"/>
          <p:cNvPicPr preferRelativeResize="0"/>
          <p:nvPr/>
        </p:nvPicPr>
        <p:blipFill rotWithShape="1">
          <a:blip r:embed="rId21">
            <a:alphaModFix/>
          </a:blip>
          <a:srcRect b="0" l="0" r="0" t="0"/>
          <a:stretch/>
        </p:blipFill>
        <p:spPr>
          <a:xfrm>
            <a:off x="5025101" y="3927978"/>
            <a:ext cx="595155" cy="573770"/>
          </a:xfrm>
          <a:prstGeom prst="rect">
            <a:avLst/>
          </a:prstGeom>
          <a:noFill/>
          <a:ln>
            <a:noFill/>
          </a:ln>
        </p:spPr>
      </p:pic>
      <p:pic>
        <p:nvPicPr>
          <p:cNvPr descr="thin-0383_graph_columns_growth_statistics.png" id="38" name="Google Shape;38;p4"/>
          <p:cNvPicPr preferRelativeResize="0"/>
          <p:nvPr/>
        </p:nvPicPr>
        <p:blipFill rotWithShape="1">
          <a:blip r:embed="rId22">
            <a:alphaModFix/>
          </a:blip>
          <a:srcRect b="0" l="0" r="0" t="0"/>
          <a:stretch/>
        </p:blipFill>
        <p:spPr>
          <a:xfrm>
            <a:off x="3398723" y="3970150"/>
            <a:ext cx="595155" cy="573770"/>
          </a:xfrm>
          <a:prstGeom prst="rect">
            <a:avLst/>
          </a:prstGeom>
          <a:noFill/>
          <a:ln>
            <a:noFill/>
          </a:ln>
        </p:spPr>
      </p:pic>
      <p:pic>
        <p:nvPicPr>
          <p:cNvPr descr="thin-0384_graph_columns_drop_statistics.png" id="39" name="Google Shape;39;p4"/>
          <p:cNvPicPr preferRelativeResize="0"/>
          <p:nvPr/>
        </p:nvPicPr>
        <p:blipFill rotWithShape="1">
          <a:blip r:embed="rId23">
            <a:alphaModFix/>
          </a:blip>
          <a:srcRect b="0" l="0" r="0" t="0"/>
          <a:stretch/>
        </p:blipFill>
        <p:spPr>
          <a:xfrm>
            <a:off x="4221438" y="3944292"/>
            <a:ext cx="595155" cy="573770"/>
          </a:xfrm>
          <a:prstGeom prst="rect">
            <a:avLst/>
          </a:prstGeom>
          <a:noFill/>
          <a:ln>
            <a:noFill/>
          </a:ln>
        </p:spPr>
      </p:pic>
      <p:pic>
        <p:nvPicPr>
          <p:cNvPr descr="thin-0550_attention_error_alert_caution.png" id="40" name="Google Shape;40;p4"/>
          <p:cNvPicPr preferRelativeResize="0"/>
          <p:nvPr/>
        </p:nvPicPr>
        <p:blipFill rotWithShape="1">
          <a:blip r:embed="rId24">
            <a:alphaModFix/>
          </a:blip>
          <a:srcRect b="0" l="0" r="0" t="0"/>
          <a:stretch/>
        </p:blipFill>
        <p:spPr>
          <a:xfrm>
            <a:off x="2597763" y="3912345"/>
            <a:ext cx="595155" cy="573770"/>
          </a:xfrm>
          <a:prstGeom prst="rect">
            <a:avLst/>
          </a:prstGeom>
          <a:noFill/>
          <a:ln>
            <a:noFill/>
          </a:ln>
        </p:spPr>
      </p:pic>
      <p:pic>
        <p:nvPicPr>
          <p:cNvPr descr="thin-0661_like_thumb_up_vote.png" id="41" name="Google Shape;41;p4"/>
          <p:cNvPicPr preferRelativeResize="0"/>
          <p:nvPr/>
        </p:nvPicPr>
        <p:blipFill rotWithShape="1">
          <a:blip r:embed="rId25">
            <a:alphaModFix/>
          </a:blip>
          <a:srcRect b="0" l="0" r="0" t="0"/>
          <a:stretch/>
        </p:blipFill>
        <p:spPr>
          <a:xfrm>
            <a:off x="755526" y="3856336"/>
            <a:ext cx="595155" cy="573770"/>
          </a:xfrm>
          <a:prstGeom prst="rect">
            <a:avLst/>
          </a:prstGeom>
          <a:noFill/>
          <a:ln>
            <a:noFill/>
          </a:ln>
        </p:spPr>
      </p:pic>
      <p:pic>
        <p:nvPicPr>
          <p:cNvPr descr="thin-0662_dislike_thumb_down_vote.png" id="42" name="Google Shape;42;p4"/>
          <p:cNvPicPr preferRelativeResize="0"/>
          <p:nvPr/>
        </p:nvPicPr>
        <p:blipFill rotWithShape="1">
          <a:blip r:embed="rId26">
            <a:alphaModFix/>
          </a:blip>
          <a:srcRect b="0" l="0" r="0" t="0"/>
          <a:stretch/>
        </p:blipFill>
        <p:spPr>
          <a:xfrm>
            <a:off x="1727542" y="3912345"/>
            <a:ext cx="595155" cy="573770"/>
          </a:xfrm>
          <a:prstGeom prst="rect">
            <a:avLst/>
          </a:prstGeom>
          <a:noFill/>
          <a:ln>
            <a:noFill/>
          </a:ln>
        </p:spPr>
      </p:pic>
      <p:pic>
        <p:nvPicPr>
          <p:cNvPr descr="thin-0699_user_profile_avatar_man_male.png" id="43" name="Google Shape;43;p4"/>
          <p:cNvPicPr preferRelativeResize="0"/>
          <p:nvPr/>
        </p:nvPicPr>
        <p:blipFill rotWithShape="1">
          <a:blip r:embed="rId27">
            <a:alphaModFix/>
          </a:blip>
          <a:srcRect b="0" l="0" r="0" t="0"/>
          <a:stretch/>
        </p:blipFill>
        <p:spPr>
          <a:xfrm>
            <a:off x="2597763" y="3179133"/>
            <a:ext cx="595155" cy="573770"/>
          </a:xfrm>
          <a:prstGeom prst="rect">
            <a:avLst/>
          </a:prstGeom>
          <a:noFill/>
          <a:ln>
            <a:noFill/>
          </a:ln>
        </p:spPr>
      </p:pic>
      <p:pic>
        <p:nvPicPr>
          <p:cNvPr descr="thin-0700_user_profile_avatar_woman_female.png" id="44" name="Google Shape;44;p4"/>
          <p:cNvPicPr preferRelativeResize="0"/>
          <p:nvPr/>
        </p:nvPicPr>
        <p:blipFill rotWithShape="1">
          <a:blip r:embed="rId28">
            <a:alphaModFix/>
          </a:blip>
          <a:srcRect b="0" l="0" r="0" t="0"/>
          <a:stretch/>
        </p:blipFill>
        <p:spPr>
          <a:xfrm>
            <a:off x="1716772" y="3179133"/>
            <a:ext cx="595155" cy="573770"/>
          </a:xfrm>
          <a:prstGeom prst="rect">
            <a:avLst/>
          </a:prstGeom>
          <a:noFill/>
          <a:ln>
            <a:noFill/>
          </a:ln>
        </p:spPr>
      </p:pic>
      <p:pic>
        <p:nvPicPr>
          <p:cNvPr descr="thin-0704_users_profile_group_couple_man_woman.png" id="45" name="Google Shape;45;p4"/>
          <p:cNvPicPr preferRelativeResize="0"/>
          <p:nvPr/>
        </p:nvPicPr>
        <p:blipFill rotWithShape="1">
          <a:blip r:embed="rId29">
            <a:alphaModFix/>
          </a:blip>
          <a:srcRect b="0" l="0" r="0" t="0"/>
          <a:stretch/>
        </p:blipFill>
        <p:spPr>
          <a:xfrm>
            <a:off x="784379" y="3179133"/>
            <a:ext cx="595155" cy="573770"/>
          </a:xfrm>
          <a:prstGeom prst="rect">
            <a:avLst/>
          </a:prstGeom>
          <a:noFill/>
          <a:ln>
            <a:noFill/>
          </a:ln>
        </p:spPr>
      </p:pic>
      <p:pic>
        <p:nvPicPr>
          <p:cNvPr descr="thin-0709_user_profile_avatar_man_male.png" id="46" name="Google Shape;46;p4"/>
          <p:cNvPicPr preferRelativeResize="0"/>
          <p:nvPr/>
        </p:nvPicPr>
        <p:blipFill rotWithShape="1">
          <a:blip r:embed="rId30">
            <a:alphaModFix/>
          </a:blip>
          <a:srcRect b="0" l="0" r="0" t="0"/>
          <a:stretch/>
        </p:blipFill>
        <p:spPr>
          <a:xfrm>
            <a:off x="3362720" y="2383962"/>
            <a:ext cx="595155" cy="573770"/>
          </a:xfrm>
          <a:prstGeom prst="rect">
            <a:avLst/>
          </a:prstGeom>
          <a:noFill/>
          <a:ln>
            <a:noFill/>
          </a:ln>
        </p:spPr>
      </p:pic>
      <p:pic>
        <p:nvPicPr>
          <p:cNvPr descr="thin-0710_business_tie_user_profile_avatar_man_male.png" id="47" name="Google Shape;47;p4"/>
          <p:cNvPicPr preferRelativeResize="0"/>
          <p:nvPr/>
        </p:nvPicPr>
        <p:blipFill rotWithShape="1">
          <a:blip r:embed="rId31">
            <a:alphaModFix/>
          </a:blip>
          <a:srcRect b="0" l="0" r="0" t="0"/>
          <a:stretch/>
        </p:blipFill>
        <p:spPr>
          <a:xfrm>
            <a:off x="2597763" y="2383962"/>
            <a:ext cx="595155" cy="573770"/>
          </a:xfrm>
          <a:prstGeom prst="rect">
            <a:avLst/>
          </a:prstGeom>
          <a:noFill/>
          <a:ln>
            <a:noFill/>
          </a:ln>
        </p:spPr>
      </p:pic>
      <p:pic>
        <p:nvPicPr>
          <p:cNvPr descr="thin-0711_young_boy_user_profile_avatar_man_male.png" id="48" name="Google Shape;48;p4"/>
          <p:cNvPicPr preferRelativeResize="0"/>
          <p:nvPr/>
        </p:nvPicPr>
        <p:blipFill rotWithShape="1">
          <a:blip r:embed="rId32">
            <a:alphaModFix/>
          </a:blip>
          <a:srcRect b="0" l="0" r="0" t="0"/>
          <a:stretch/>
        </p:blipFill>
        <p:spPr>
          <a:xfrm>
            <a:off x="1710910" y="2383962"/>
            <a:ext cx="595155" cy="573770"/>
          </a:xfrm>
          <a:prstGeom prst="rect">
            <a:avLst/>
          </a:prstGeom>
          <a:noFill/>
          <a:ln>
            <a:noFill/>
          </a:ln>
        </p:spPr>
      </p:pic>
      <p:pic>
        <p:nvPicPr>
          <p:cNvPr descr="thin-0712_user_profile_avatar_girl_woman_female.png" id="49" name="Google Shape;49;p4"/>
          <p:cNvPicPr preferRelativeResize="0"/>
          <p:nvPr/>
        </p:nvPicPr>
        <p:blipFill rotWithShape="1">
          <a:blip r:embed="rId33">
            <a:alphaModFix/>
          </a:blip>
          <a:srcRect b="0" l="0" r="0" t="0"/>
          <a:stretch/>
        </p:blipFill>
        <p:spPr>
          <a:xfrm>
            <a:off x="784379" y="2301278"/>
            <a:ext cx="595155" cy="573770"/>
          </a:xfrm>
          <a:prstGeom prst="rect">
            <a:avLst/>
          </a:prstGeom>
          <a:noFill/>
          <a:ln>
            <a:noFill/>
          </a:ln>
        </p:spPr>
      </p:pic>
      <p:pic>
        <p:nvPicPr>
          <p:cNvPr id="50" name="Google Shape;50;p4"/>
          <p:cNvPicPr preferRelativeResize="0"/>
          <p:nvPr/>
        </p:nvPicPr>
        <p:blipFill rotWithShape="1">
          <a:blip r:embed="rId34">
            <a:alphaModFix/>
          </a:blip>
          <a:srcRect b="0" l="0" r="0" t="0"/>
          <a:stretch/>
        </p:blipFill>
        <p:spPr>
          <a:xfrm>
            <a:off x="5845136" y="3971900"/>
            <a:ext cx="691905" cy="691900"/>
          </a:xfrm>
          <a:prstGeom prst="rect">
            <a:avLst/>
          </a:prstGeom>
          <a:noFill/>
          <a:ln>
            <a:noFill/>
          </a:ln>
        </p:spPr>
      </p:pic>
      <p:pic>
        <p:nvPicPr>
          <p:cNvPr descr="thin-0766_weather_snow_flake_winter.png" id="51" name="Google Shape;51;p4"/>
          <p:cNvPicPr preferRelativeResize="0"/>
          <p:nvPr/>
        </p:nvPicPr>
        <p:blipFill rotWithShape="1">
          <a:blip r:embed="rId35">
            <a:alphaModFix/>
          </a:blip>
          <a:srcRect b="0" l="0" r="0" t="0"/>
          <a:stretch/>
        </p:blipFill>
        <p:spPr>
          <a:xfrm>
            <a:off x="4257589" y="3242016"/>
            <a:ext cx="595155" cy="595151"/>
          </a:xfrm>
          <a:prstGeom prst="rect">
            <a:avLst/>
          </a:prstGeom>
          <a:noFill/>
          <a:ln>
            <a:noFill/>
          </a:ln>
        </p:spPr>
      </p:pic>
      <p:pic>
        <p:nvPicPr>
          <p:cNvPr descr="thin-0719_group_users_circle.png" id="52" name="Google Shape;52;p4"/>
          <p:cNvPicPr preferRelativeResize="0"/>
          <p:nvPr/>
        </p:nvPicPr>
        <p:blipFill rotWithShape="1">
          <a:blip r:embed="rId36">
            <a:alphaModFix/>
          </a:blip>
          <a:srcRect b="0" l="0" r="0" t="0"/>
          <a:stretch/>
        </p:blipFill>
        <p:spPr>
          <a:xfrm>
            <a:off x="4240422" y="2367637"/>
            <a:ext cx="595155" cy="595151"/>
          </a:xfrm>
          <a:prstGeom prst="rect">
            <a:avLst/>
          </a:prstGeom>
          <a:noFill/>
          <a:ln>
            <a:noFill/>
          </a:ln>
        </p:spPr>
      </p:pic>
      <p:pic>
        <p:nvPicPr>
          <p:cNvPr descr="thin-0632_security_lock.png" id="53" name="Google Shape;53;p4"/>
          <p:cNvPicPr preferRelativeResize="0"/>
          <p:nvPr/>
        </p:nvPicPr>
        <p:blipFill rotWithShape="1">
          <a:blip r:embed="rId37">
            <a:alphaModFix/>
          </a:blip>
          <a:srcRect b="0" l="0" r="0" t="0"/>
          <a:stretch/>
        </p:blipFill>
        <p:spPr>
          <a:xfrm>
            <a:off x="7687363" y="3992557"/>
            <a:ext cx="595155" cy="595151"/>
          </a:xfrm>
          <a:prstGeom prst="rect">
            <a:avLst/>
          </a:prstGeom>
          <a:noFill/>
          <a:ln>
            <a:noFill/>
          </a:ln>
        </p:spPr>
      </p:pic>
      <p:pic>
        <p:nvPicPr>
          <p:cNvPr descr="thin-0540_map_path_navigation_location_treasure_hunt.png" id="54" name="Google Shape;54;p4"/>
          <p:cNvPicPr preferRelativeResize="0"/>
          <p:nvPr/>
        </p:nvPicPr>
        <p:blipFill rotWithShape="1">
          <a:blip r:embed="rId38">
            <a:alphaModFix/>
          </a:blip>
          <a:srcRect b="0" l="0" r="0" t="0"/>
          <a:stretch/>
        </p:blipFill>
        <p:spPr>
          <a:xfrm>
            <a:off x="6730621" y="3971900"/>
            <a:ext cx="595155" cy="59515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LG quote">
  <p:cSld name="TITLE_AND_BODY_2_1_1_1">
    <p:bg>
      <p:bgPr>
        <a:solidFill>
          <a:srgbClr val="FFFFFF"/>
        </a:solidFill>
      </p:bgPr>
    </p:bg>
    <p:spTree>
      <p:nvGrpSpPr>
        <p:cNvPr id="194" name="Shape 194"/>
        <p:cNvGrpSpPr/>
        <p:nvPr/>
      </p:nvGrpSpPr>
      <p:grpSpPr>
        <a:xfrm>
          <a:off x="0" y="0"/>
          <a:ext cx="0" cy="0"/>
          <a:chOff x="0" y="0"/>
          <a:chExt cx="0" cy="0"/>
        </a:xfrm>
      </p:grpSpPr>
      <p:sp>
        <p:nvSpPr>
          <p:cNvPr id="195" name="Google Shape;195;p32"/>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1C304A"/>
              </a:buClr>
              <a:buSzPts val="3200"/>
              <a:buNone/>
              <a:defRPr b="1" sz="32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 1 column">
  <p:cSld name="TITLE_AND_BODY_2_1_1_1_1">
    <p:bg>
      <p:bgPr>
        <a:solidFill>
          <a:srgbClr val="1C304A"/>
        </a:solidFill>
      </p:bgPr>
    </p:bg>
    <p:spTree>
      <p:nvGrpSpPr>
        <p:cNvPr id="196" name="Shape 196"/>
        <p:cNvGrpSpPr/>
        <p:nvPr/>
      </p:nvGrpSpPr>
      <p:grpSpPr>
        <a:xfrm>
          <a:off x="0" y="0"/>
          <a:ext cx="0" cy="0"/>
          <a:chOff x="0" y="0"/>
          <a:chExt cx="0" cy="0"/>
        </a:xfrm>
      </p:grpSpPr>
      <p:sp>
        <p:nvSpPr>
          <p:cNvPr id="197" name="Google Shape;197;p33"/>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198" name="Google Shape;198;p33"/>
          <p:cNvSpPr txBox="1"/>
          <p:nvPr>
            <p:ph idx="1" type="body"/>
          </p:nvPr>
        </p:nvSpPr>
        <p:spPr>
          <a:xfrm>
            <a:off x="623400" y="1654658"/>
            <a:ext cx="78915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292100" lvl="4" marL="2286000" rtl="0">
              <a:spcBef>
                <a:spcPts val="1600"/>
              </a:spcBef>
              <a:spcAft>
                <a:spcPts val="0"/>
              </a:spcAft>
              <a:buClr>
                <a:srgbClr val="FFFFFF"/>
              </a:buClr>
              <a:buSzPts val="1000"/>
              <a:buChar char="○"/>
              <a:defRPr>
                <a:solidFill>
                  <a:srgbClr val="FFFFFF"/>
                </a:solidFill>
              </a:defRPr>
            </a:lvl5pPr>
            <a:lvl6pPr indent="-279400" lvl="5" marL="2743200" rtl="0">
              <a:spcBef>
                <a:spcPts val="1600"/>
              </a:spcBef>
              <a:spcAft>
                <a:spcPts val="0"/>
              </a:spcAft>
              <a:buClr>
                <a:srgbClr val="FFFFFF"/>
              </a:buClr>
              <a:buSzPts val="800"/>
              <a:buChar char="■"/>
              <a:defRPr>
                <a:solidFill>
                  <a:srgbClr val="FFFFFF"/>
                </a:solidFill>
              </a:defRPr>
            </a:lvl6pPr>
            <a:lvl7pPr indent="-279400" lvl="6" marL="3200400" rtl="0">
              <a:spcBef>
                <a:spcPts val="1600"/>
              </a:spcBef>
              <a:spcAft>
                <a:spcPts val="0"/>
              </a:spcAft>
              <a:buClr>
                <a:srgbClr val="FFFFFF"/>
              </a:buClr>
              <a:buSzPts val="800"/>
              <a:buChar char="●"/>
              <a:defRPr>
                <a:solidFill>
                  <a:srgbClr val="FFFFFF"/>
                </a:solidFill>
              </a:defRPr>
            </a:lvl7pPr>
            <a:lvl8pPr indent="-279400" lvl="7" marL="3657600" rtl="0">
              <a:spcBef>
                <a:spcPts val="1600"/>
              </a:spcBef>
              <a:spcAft>
                <a:spcPts val="0"/>
              </a:spcAft>
              <a:buClr>
                <a:srgbClr val="FFFFFF"/>
              </a:buClr>
              <a:buSzPts val="800"/>
              <a:buChar char="○"/>
              <a:defRPr>
                <a:solidFill>
                  <a:srgbClr val="FFFFFF"/>
                </a:solidFill>
              </a:defRPr>
            </a:lvl8pPr>
            <a:lvl9pPr indent="-279400" lvl="8" marL="4114800" rtl="0">
              <a:spcBef>
                <a:spcPts val="1600"/>
              </a:spcBef>
              <a:spcAft>
                <a:spcPts val="1600"/>
              </a:spcAft>
              <a:buClr>
                <a:srgbClr val="FFFFFF"/>
              </a:buClr>
              <a:buSzPts val="800"/>
              <a:buChar char="■"/>
              <a:defRPr>
                <a:solidFill>
                  <a:srgbClr val="FFFFFF"/>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 2 column">
  <p:cSld name="TITLE_AND_BODY_2_1_1_1_1_3">
    <p:bg>
      <p:bgPr>
        <a:solidFill>
          <a:srgbClr val="1C304A"/>
        </a:solidFill>
      </p:bgPr>
    </p:bg>
    <p:spTree>
      <p:nvGrpSpPr>
        <p:cNvPr id="199" name="Shape 199"/>
        <p:cNvGrpSpPr/>
        <p:nvPr/>
      </p:nvGrpSpPr>
      <p:grpSpPr>
        <a:xfrm>
          <a:off x="0" y="0"/>
          <a:ext cx="0" cy="0"/>
          <a:chOff x="0" y="0"/>
          <a:chExt cx="0" cy="0"/>
        </a:xfrm>
      </p:grpSpPr>
      <p:sp>
        <p:nvSpPr>
          <p:cNvPr id="200" name="Google Shape;200;p34"/>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201" name="Google Shape;201;p34"/>
          <p:cNvSpPr txBox="1"/>
          <p:nvPr>
            <p:ph idx="1" type="body"/>
          </p:nvPr>
        </p:nvSpPr>
        <p:spPr>
          <a:xfrm>
            <a:off x="697434" y="1714063"/>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202" name="Google Shape;202;p34"/>
          <p:cNvSpPr txBox="1"/>
          <p:nvPr>
            <p:ph idx="2" type="body"/>
          </p:nvPr>
        </p:nvSpPr>
        <p:spPr>
          <a:xfrm>
            <a:off x="4675870" y="1737313"/>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203" name="Google Shape;203;p34"/>
          <p:cNvSpPr txBox="1"/>
          <p:nvPr>
            <p:ph idx="3"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 Dark - 3 column bullets">
  <p:cSld name="TITLE_AND_BODY_2_1_1_1_1_3_1">
    <p:bg>
      <p:bgPr>
        <a:solidFill>
          <a:srgbClr val="1C304A"/>
        </a:solidFill>
      </p:bgPr>
    </p:bg>
    <p:spTree>
      <p:nvGrpSpPr>
        <p:cNvPr id="204" name="Shape 204"/>
        <p:cNvGrpSpPr/>
        <p:nvPr/>
      </p:nvGrpSpPr>
      <p:grpSpPr>
        <a:xfrm>
          <a:off x="0" y="0"/>
          <a:ext cx="0" cy="0"/>
          <a:chOff x="0" y="0"/>
          <a:chExt cx="0" cy="0"/>
        </a:xfrm>
      </p:grpSpPr>
      <p:sp>
        <p:nvSpPr>
          <p:cNvPr id="205" name="Google Shape;205;p35"/>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206" name="Google Shape;206;p35"/>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07" name="Google Shape;207;p35"/>
          <p:cNvSpPr txBox="1"/>
          <p:nvPr>
            <p:ph idx="2" type="body"/>
          </p:nvPr>
        </p:nvSpPr>
        <p:spPr>
          <a:xfrm>
            <a:off x="737118"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208" name="Google Shape;208;p35"/>
          <p:cNvSpPr txBox="1"/>
          <p:nvPr>
            <p:ph idx="3" type="body"/>
          </p:nvPr>
        </p:nvSpPr>
        <p:spPr>
          <a:xfrm>
            <a:off x="3323393"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209" name="Google Shape;209;p35"/>
          <p:cNvSpPr txBox="1"/>
          <p:nvPr>
            <p:ph idx="4" type="body"/>
          </p:nvPr>
        </p:nvSpPr>
        <p:spPr>
          <a:xfrm>
            <a:off x="5909667"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210" name="Google Shape;210;p35"/>
          <p:cNvSpPr/>
          <p:nvPr/>
        </p:nvSpPr>
        <p:spPr>
          <a:xfrm>
            <a:off x="815525"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11" name="Google Shape;211;p35"/>
          <p:cNvSpPr txBox="1"/>
          <p:nvPr/>
        </p:nvSpPr>
        <p:spPr>
          <a:xfrm>
            <a:off x="811575"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1</a:t>
            </a:r>
            <a:endParaRPr sz="1800">
              <a:solidFill>
                <a:srgbClr val="1C304A"/>
              </a:solidFill>
            </a:endParaRPr>
          </a:p>
        </p:txBody>
      </p:sp>
      <p:sp>
        <p:nvSpPr>
          <p:cNvPr id="212" name="Google Shape;212;p35"/>
          <p:cNvSpPr/>
          <p:nvPr/>
        </p:nvSpPr>
        <p:spPr>
          <a:xfrm>
            <a:off x="3375583"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13" name="Google Shape;213;p35"/>
          <p:cNvSpPr txBox="1"/>
          <p:nvPr/>
        </p:nvSpPr>
        <p:spPr>
          <a:xfrm>
            <a:off x="3371633"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2</a:t>
            </a:r>
            <a:endParaRPr sz="1800">
              <a:solidFill>
                <a:srgbClr val="1C304A"/>
              </a:solidFill>
            </a:endParaRPr>
          </a:p>
        </p:txBody>
      </p:sp>
      <p:sp>
        <p:nvSpPr>
          <p:cNvPr id="214" name="Google Shape;214;p35"/>
          <p:cNvSpPr/>
          <p:nvPr/>
        </p:nvSpPr>
        <p:spPr>
          <a:xfrm>
            <a:off x="5993435"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15" name="Google Shape;215;p35"/>
          <p:cNvSpPr txBox="1"/>
          <p:nvPr/>
        </p:nvSpPr>
        <p:spPr>
          <a:xfrm>
            <a:off x="5989485"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3</a:t>
            </a:r>
            <a:endParaRPr sz="1800">
              <a:solidFill>
                <a:srgbClr val="1C304A"/>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1 column">
  <p:cSld name="TITLE_AND_BODY_2_1_1_1_1_2">
    <p:bg>
      <p:bgPr>
        <a:solidFill>
          <a:srgbClr val="FFFFFF"/>
        </a:solidFill>
      </p:bgPr>
    </p:bg>
    <p:spTree>
      <p:nvGrpSpPr>
        <p:cNvPr id="216" name="Shape 216"/>
        <p:cNvGrpSpPr/>
        <p:nvPr/>
      </p:nvGrpSpPr>
      <p:grpSpPr>
        <a:xfrm>
          <a:off x="0" y="0"/>
          <a:ext cx="0" cy="0"/>
          <a:chOff x="0" y="0"/>
          <a:chExt cx="0" cy="0"/>
        </a:xfrm>
      </p:grpSpPr>
      <p:sp>
        <p:nvSpPr>
          <p:cNvPr id="217" name="Google Shape;217;p36"/>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218" name="Google Shape;218;p36"/>
          <p:cNvSpPr txBox="1"/>
          <p:nvPr>
            <p:ph idx="1" type="body"/>
          </p:nvPr>
        </p:nvSpPr>
        <p:spPr>
          <a:xfrm>
            <a:off x="623400" y="1662376"/>
            <a:ext cx="78915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1C304A"/>
              </a:buClr>
              <a:buSzPts val="1800"/>
              <a:buChar char="●"/>
              <a:defRPr>
                <a:solidFill>
                  <a:srgbClr val="1C304A"/>
                </a:solidFill>
              </a:defRPr>
            </a:lvl1pPr>
            <a:lvl2pPr indent="-317500" lvl="1" marL="914400" rtl="0">
              <a:spcBef>
                <a:spcPts val="1600"/>
              </a:spcBef>
              <a:spcAft>
                <a:spcPts val="0"/>
              </a:spcAft>
              <a:buClr>
                <a:srgbClr val="1C304A"/>
              </a:buClr>
              <a:buSzPts val="1400"/>
              <a:buChar char="○"/>
              <a:defRPr>
                <a:solidFill>
                  <a:srgbClr val="1C304A"/>
                </a:solidFill>
              </a:defRPr>
            </a:lvl2pPr>
            <a:lvl3pPr indent="-317500" lvl="2" marL="1371600" rtl="0">
              <a:spcBef>
                <a:spcPts val="1600"/>
              </a:spcBef>
              <a:spcAft>
                <a:spcPts val="0"/>
              </a:spcAft>
              <a:buClr>
                <a:srgbClr val="1C304A"/>
              </a:buClr>
              <a:buSzPts val="1400"/>
              <a:buChar char="■"/>
              <a:defRPr>
                <a:solidFill>
                  <a:srgbClr val="1C304A"/>
                </a:solidFill>
              </a:defRPr>
            </a:lvl3pPr>
            <a:lvl4pPr indent="-304800" lvl="3" marL="1828800" rtl="0">
              <a:spcBef>
                <a:spcPts val="1600"/>
              </a:spcBef>
              <a:spcAft>
                <a:spcPts val="0"/>
              </a:spcAft>
              <a:buClr>
                <a:srgbClr val="1C304A"/>
              </a:buClr>
              <a:buSzPts val="1200"/>
              <a:buChar char="●"/>
              <a:defRPr>
                <a:solidFill>
                  <a:srgbClr val="1C304A"/>
                </a:solidFill>
              </a:defRPr>
            </a:lvl4pPr>
            <a:lvl5pPr indent="-292100" lvl="4" marL="2286000" rtl="0">
              <a:spcBef>
                <a:spcPts val="1600"/>
              </a:spcBef>
              <a:spcAft>
                <a:spcPts val="0"/>
              </a:spcAft>
              <a:buClr>
                <a:srgbClr val="1C304A"/>
              </a:buClr>
              <a:buSzPts val="1000"/>
              <a:buChar char="○"/>
              <a:defRPr>
                <a:solidFill>
                  <a:srgbClr val="1C304A"/>
                </a:solidFill>
              </a:defRPr>
            </a:lvl5pPr>
            <a:lvl6pPr indent="-279400" lvl="5" marL="2743200" rtl="0">
              <a:spcBef>
                <a:spcPts val="1600"/>
              </a:spcBef>
              <a:spcAft>
                <a:spcPts val="0"/>
              </a:spcAft>
              <a:buClr>
                <a:srgbClr val="1C304A"/>
              </a:buClr>
              <a:buSzPts val="800"/>
              <a:buChar char="■"/>
              <a:defRPr>
                <a:solidFill>
                  <a:srgbClr val="1C304A"/>
                </a:solidFill>
              </a:defRPr>
            </a:lvl6pPr>
            <a:lvl7pPr indent="-279400" lvl="6" marL="3200400" rtl="0">
              <a:spcBef>
                <a:spcPts val="1600"/>
              </a:spcBef>
              <a:spcAft>
                <a:spcPts val="0"/>
              </a:spcAft>
              <a:buClr>
                <a:srgbClr val="1C304A"/>
              </a:buClr>
              <a:buSzPts val="800"/>
              <a:buChar char="●"/>
              <a:defRPr>
                <a:solidFill>
                  <a:srgbClr val="1C304A"/>
                </a:solidFill>
              </a:defRPr>
            </a:lvl7pPr>
            <a:lvl8pPr indent="-279400" lvl="7" marL="3657600" rtl="0">
              <a:spcBef>
                <a:spcPts val="1600"/>
              </a:spcBef>
              <a:spcAft>
                <a:spcPts val="0"/>
              </a:spcAft>
              <a:buClr>
                <a:srgbClr val="1C304A"/>
              </a:buClr>
              <a:buSzPts val="800"/>
              <a:buChar char="○"/>
              <a:defRPr>
                <a:solidFill>
                  <a:srgbClr val="1C304A"/>
                </a:solidFill>
              </a:defRPr>
            </a:lvl8pPr>
            <a:lvl9pPr indent="-279400" lvl="8" marL="4114800" rtl="0">
              <a:spcBef>
                <a:spcPts val="1600"/>
              </a:spcBef>
              <a:spcAft>
                <a:spcPts val="1600"/>
              </a:spcAft>
              <a:buClr>
                <a:srgbClr val="1C304A"/>
              </a:buClr>
              <a:buSzPts val="800"/>
              <a:buChar char="■"/>
              <a:defRPr>
                <a:solidFill>
                  <a:srgbClr val="1C304A"/>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2 column">
  <p:cSld name="TITLE_AND_BODY_2_1_1_1_1_1">
    <p:bg>
      <p:bgPr>
        <a:solidFill>
          <a:srgbClr val="FFFFFF"/>
        </a:solidFill>
      </p:bgPr>
    </p:bg>
    <p:spTree>
      <p:nvGrpSpPr>
        <p:cNvPr id="219" name="Shape 219"/>
        <p:cNvGrpSpPr/>
        <p:nvPr/>
      </p:nvGrpSpPr>
      <p:grpSpPr>
        <a:xfrm>
          <a:off x="0" y="0"/>
          <a:ext cx="0" cy="0"/>
          <a:chOff x="0" y="0"/>
          <a:chExt cx="0" cy="0"/>
        </a:xfrm>
      </p:grpSpPr>
      <p:sp>
        <p:nvSpPr>
          <p:cNvPr id="220" name="Google Shape;220;p37"/>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221" name="Google Shape;221;p37"/>
          <p:cNvSpPr txBox="1"/>
          <p:nvPr>
            <p:ph idx="1" type="body"/>
          </p:nvPr>
        </p:nvSpPr>
        <p:spPr>
          <a:xfrm>
            <a:off x="725280" y="1722020"/>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222" name="Google Shape;222;p37"/>
          <p:cNvSpPr txBox="1"/>
          <p:nvPr>
            <p:ph idx="2" type="body"/>
          </p:nvPr>
        </p:nvSpPr>
        <p:spPr>
          <a:xfrm>
            <a:off x="4675870" y="1745270"/>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223" name="Google Shape;223;p37"/>
          <p:cNvSpPr txBox="1"/>
          <p:nvPr>
            <p:ph idx="3"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3 column ">
  <p:cSld name="TITLE_AND_TWO_COLUMNS_1">
    <p:spTree>
      <p:nvGrpSpPr>
        <p:cNvPr id="224" name="Shape 224"/>
        <p:cNvGrpSpPr/>
        <p:nvPr/>
      </p:nvGrpSpPr>
      <p:grpSpPr>
        <a:xfrm>
          <a:off x="0" y="0"/>
          <a:ext cx="0" cy="0"/>
          <a:chOff x="0" y="0"/>
          <a:chExt cx="0" cy="0"/>
        </a:xfrm>
      </p:grpSpPr>
      <p:sp>
        <p:nvSpPr>
          <p:cNvPr id="225" name="Google Shape;225;p38"/>
          <p:cNvSpPr txBox="1"/>
          <p:nvPr>
            <p:ph idx="1" type="body"/>
          </p:nvPr>
        </p:nvSpPr>
        <p:spPr>
          <a:xfrm>
            <a:off x="737118"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26" name="Google Shape;226;p38"/>
          <p:cNvSpPr/>
          <p:nvPr/>
        </p:nvSpPr>
        <p:spPr>
          <a:xfrm>
            <a:off x="435775" y="4943725"/>
            <a:ext cx="116700" cy="1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8"/>
          <p:cNvSpPr txBox="1"/>
          <p:nvPr>
            <p:ph idx="2" type="body"/>
          </p:nvPr>
        </p:nvSpPr>
        <p:spPr>
          <a:xfrm>
            <a:off x="3323393"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28" name="Google Shape;228;p38"/>
          <p:cNvSpPr txBox="1"/>
          <p:nvPr>
            <p:ph idx="3" type="body"/>
          </p:nvPr>
        </p:nvSpPr>
        <p:spPr>
          <a:xfrm>
            <a:off x="5909667"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29" name="Google Shape;229;p38"/>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230" name="Google Shape;230;p38"/>
          <p:cNvSpPr txBox="1"/>
          <p:nvPr>
            <p:ph idx="4"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31" name="Google Shape;231;p38"/>
          <p:cNvSpPr/>
          <p:nvPr/>
        </p:nvSpPr>
        <p:spPr>
          <a:xfrm>
            <a:off x="81552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32" name="Google Shape;232;p38"/>
          <p:cNvSpPr txBox="1"/>
          <p:nvPr/>
        </p:nvSpPr>
        <p:spPr>
          <a:xfrm>
            <a:off x="81157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FFFFFF"/>
                </a:solidFill>
                <a:latin typeface="Helvetica Neue"/>
                <a:ea typeface="Helvetica Neue"/>
                <a:cs typeface="Helvetica Neue"/>
                <a:sym typeface="Helvetica Neue"/>
              </a:rPr>
              <a:t>1</a:t>
            </a:r>
            <a:endParaRPr sz="1800"/>
          </a:p>
        </p:txBody>
      </p:sp>
      <p:sp>
        <p:nvSpPr>
          <p:cNvPr id="233" name="Google Shape;233;p38"/>
          <p:cNvSpPr/>
          <p:nvPr/>
        </p:nvSpPr>
        <p:spPr>
          <a:xfrm>
            <a:off x="3375583"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34" name="Google Shape;234;p38"/>
          <p:cNvSpPr txBox="1"/>
          <p:nvPr/>
        </p:nvSpPr>
        <p:spPr>
          <a:xfrm>
            <a:off x="3371633"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2</a:t>
            </a:r>
            <a:endParaRPr sz="1800"/>
          </a:p>
        </p:txBody>
      </p:sp>
      <p:sp>
        <p:nvSpPr>
          <p:cNvPr id="235" name="Google Shape;235;p38"/>
          <p:cNvSpPr/>
          <p:nvPr/>
        </p:nvSpPr>
        <p:spPr>
          <a:xfrm>
            <a:off x="599343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36" name="Google Shape;236;p38"/>
          <p:cNvSpPr txBox="1"/>
          <p:nvPr/>
        </p:nvSpPr>
        <p:spPr>
          <a:xfrm>
            <a:off x="598948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3</a:t>
            </a:r>
            <a:endParaRPr sz="180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2 column icons">
  <p:cSld name="TITLE_AND_TWO_COLUMNS_1_2">
    <p:bg>
      <p:bgPr>
        <a:solidFill>
          <a:srgbClr val="FFFFFF"/>
        </a:solidFill>
      </p:bgPr>
    </p:bg>
    <p:spTree>
      <p:nvGrpSpPr>
        <p:cNvPr id="237" name="Shape 237"/>
        <p:cNvGrpSpPr/>
        <p:nvPr/>
      </p:nvGrpSpPr>
      <p:grpSpPr>
        <a:xfrm>
          <a:off x="0" y="0"/>
          <a:ext cx="0" cy="0"/>
          <a:chOff x="0" y="0"/>
          <a:chExt cx="0" cy="0"/>
        </a:xfrm>
      </p:grpSpPr>
      <p:sp>
        <p:nvSpPr>
          <p:cNvPr id="238" name="Google Shape;238;p39"/>
          <p:cNvSpPr txBox="1"/>
          <p:nvPr>
            <p:ph idx="1" type="body"/>
          </p:nvPr>
        </p:nvSpPr>
        <p:spPr>
          <a:xfrm>
            <a:off x="1493788"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239" name="Google Shape;239;p39"/>
          <p:cNvSpPr/>
          <p:nvPr/>
        </p:nvSpPr>
        <p:spPr>
          <a:xfrm>
            <a:off x="815525"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40" name="Google Shape;240;p39"/>
          <p:cNvSpPr/>
          <p:nvPr/>
        </p:nvSpPr>
        <p:spPr>
          <a:xfrm>
            <a:off x="4349050"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41" name="Google Shape;241;p39"/>
          <p:cNvSpPr txBox="1"/>
          <p:nvPr>
            <p:ph idx="2" type="body"/>
          </p:nvPr>
        </p:nvSpPr>
        <p:spPr>
          <a:xfrm>
            <a:off x="5027312"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242" name="Google Shape;242;p39"/>
          <p:cNvSpPr txBox="1"/>
          <p:nvPr>
            <p:ph idx="3" type="body"/>
          </p:nvPr>
        </p:nvSpPr>
        <p:spPr>
          <a:xfrm>
            <a:off x="1493788"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243" name="Google Shape;243;p39"/>
          <p:cNvSpPr/>
          <p:nvPr/>
        </p:nvSpPr>
        <p:spPr>
          <a:xfrm>
            <a:off x="815525"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44" name="Google Shape;244;p39"/>
          <p:cNvSpPr/>
          <p:nvPr/>
        </p:nvSpPr>
        <p:spPr>
          <a:xfrm>
            <a:off x="434905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45" name="Google Shape;245;p39"/>
          <p:cNvSpPr txBox="1"/>
          <p:nvPr>
            <p:ph idx="4" type="body"/>
          </p:nvPr>
        </p:nvSpPr>
        <p:spPr>
          <a:xfrm>
            <a:off x="5027312"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246" name="Google Shape;246;p39"/>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2600"/>
              <a:buNone/>
              <a:defRPr b="1" sz="2600">
                <a:solidFill>
                  <a:srgbClr val="1C304A"/>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ight - 2 column icons">
  <p:cSld name="TITLE_AND_TWO_COLUMNS_1_2_1">
    <p:bg>
      <p:bgPr>
        <a:solidFill>
          <a:srgbClr val="00CFFF"/>
        </a:solidFill>
      </p:bgPr>
    </p:bg>
    <p:spTree>
      <p:nvGrpSpPr>
        <p:cNvPr id="247" name="Shape 247"/>
        <p:cNvGrpSpPr/>
        <p:nvPr/>
      </p:nvGrpSpPr>
      <p:grpSpPr>
        <a:xfrm>
          <a:off x="0" y="0"/>
          <a:ext cx="0" cy="0"/>
          <a:chOff x="0" y="0"/>
          <a:chExt cx="0" cy="0"/>
        </a:xfrm>
      </p:grpSpPr>
      <p:sp>
        <p:nvSpPr>
          <p:cNvPr id="248" name="Google Shape;248;p40"/>
          <p:cNvSpPr txBox="1"/>
          <p:nvPr>
            <p:ph idx="1" type="body"/>
          </p:nvPr>
        </p:nvSpPr>
        <p:spPr>
          <a:xfrm>
            <a:off x="1493788"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249" name="Google Shape;249;p40"/>
          <p:cNvSpPr/>
          <p:nvPr/>
        </p:nvSpPr>
        <p:spPr>
          <a:xfrm>
            <a:off x="815525"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50" name="Google Shape;250;p40"/>
          <p:cNvSpPr/>
          <p:nvPr/>
        </p:nvSpPr>
        <p:spPr>
          <a:xfrm>
            <a:off x="4349050"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51" name="Google Shape;251;p40"/>
          <p:cNvSpPr txBox="1"/>
          <p:nvPr>
            <p:ph idx="2" type="body"/>
          </p:nvPr>
        </p:nvSpPr>
        <p:spPr>
          <a:xfrm>
            <a:off x="5027312"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252" name="Google Shape;252;p40"/>
          <p:cNvSpPr txBox="1"/>
          <p:nvPr>
            <p:ph idx="3" type="body"/>
          </p:nvPr>
        </p:nvSpPr>
        <p:spPr>
          <a:xfrm>
            <a:off x="1493788"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253" name="Google Shape;253;p40"/>
          <p:cNvSpPr/>
          <p:nvPr/>
        </p:nvSpPr>
        <p:spPr>
          <a:xfrm>
            <a:off x="815525"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54" name="Google Shape;254;p40"/>
          <p:cNvSpPr/>
          <p:nvPr/>
        </p:nvSpPr>
        <p:spPr>
          <a:xfrm>
            <a:off x="4349050"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55" name="Google Shape;255;p40"/>
          <p:cNvSpPr txBox="1"/>
          <p:nvPr>
            <p:ph idx="4" type="body"/>
          </p:nvPr>
        </p:nvSpPr>
        <p:spPr>
          <a:xfrm>
            <a:off x="5027312"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256" name="Google Shape;256;p40"/>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2600"/>
              <a:buNone/>
              <a:defRPr b="1" sz="2600">
                <a:solidFill>
                  <a:srgbClr val="1C304A"/>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boxes">
  <p:cSld name="TITLE_AND_TWO_COLUMNS_1_2_1_1">
    <p:bg>
      <p:bgPr>
        <a:solidFill>
          <a:srgbClr val="FFFFFF"/>
        </a:solidFill>
      </p:bgPr>
    </p:bg>
    <p:spTree>
      <p:nvGrpSpPr>
        <p:cNvPr id="257" name="Shape 257"/>
        <p:cNvGrpSpPr/>
        <p:nvPr/>
      </p:nvGrpSpPr>
      <p:grpSpPr>
        <a:xfrm>
          <a:off x="0" y="0"/>
          <a:ext cx="0" cy="0"/>
          <a:chOff x="0" y="0"/>
          <a:chExt cx="0" cy="0"/>
        </a:xfrm>
      </p:grpSpPr>
      <p:sp>
        <p:nvSpPr>
          <p:cNvPr id="258" name="Google Shape;258;p41"/>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59" name="Google Shape;259;p41"/>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260" name="Google Shape;260;p41"/>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61" name="Google Shape;261;p41"/>
          <p:cNvSpPr/>
          <p:nvPr/>
        </p:nvSpPr>
        <p:spPr>
          <a:xfrm>
            <a:off x="8291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1</a:t>
            </a:r>
            <a:endParaRPr b="1" sz="7200">
              <a:solidFill>
                <a:srgbClr val="00CFFF"/>
              </a:solidFill>
              <a:latin typeface="Helvetica Neue"/>
              <a:ea typeface="Helvetica Neue"/>
              <a:cs typeface="Helvetica Neue"/>
              <a:sym typeface="Helvetica Neue"/>
            </a:endParaRPr>
          </a:p>
        </p:txBody>
      </p:sp>
      <p:sp>
        <p:nvSpPr>
          <p:cNvPr id="262" name="Google Shape;262;p41"/>
          <p:cNvSpPr txBox="1"/>
          <p:nvPr>
            <p:ph idx="2" type="body"/>
          </p:nvPr>
        </p:nvSpPr>
        <p:spPr>
          <a:xfrm>
            <a:off x="8735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263" name="Google Shape;263;p41"/>
          <p:cNvSpPr/>
          <p:nvPr/>
        </p:nvSpPr>
        <p:spPr>
          <a:xfrm>
            <a:off x="23593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2</a:t>
            </a:r>
            <a:endParaRPr b="1" sz="7200">
              <a:solidFill>
                <a:srgbClr val="00CFFF"/>
              </a:solidFill>
              <a:latin typeface="Helvetica Neue"/>
              <a:ea typeface="Helvetica Neue"/>
              <a:cs typeface="Helvetica Neue"/>
              <a:sym typeface="Helvetica Neue"/>
            </a:endParaRPr>
          </a:p>
        </p:txBody>
      </p:sp>
      <p:sp>
        <p:nvSpPr>
          <p:cNvPr id="264" name="Google Shape;264;p41"/>
          <p:cNvSpPr txBox="1"/>
          <p:nvPr>
            <p:ph idx="3" type="body"/>
          </p:nvPr>
        </p:nvSpPr>
        <p:spPr>
          <a:xfrm>
            <a:off x="24037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265" name="Google Shape;265;p41"/>
          <p:cNvSpPr/>
          <p:nvPr/>
        </p:nvSpPr>
        <p:spPr>
          <a:xfrm>
            <a:off x="38895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3</a:t>
            </a:r>
            <a:endParaRPr b="1" sz="7200">
              <a:solidFill>
                <a:srgbClr val="00CFFF"/>
              </a:solidFill>
              <a:latin typeface="Helvetica Neue"/>
              <a:ea typeface="Helvetica Neue"/>
              <a:cs typeface="Helvetica Neue"/>
              <a:sym typeface="Helvetica Neue"/>
            </a:endParaRPr>
          </a:p>
        </p:txBody>
      </p:sp>
      <p:sp>
        <p:nvSpPr>
          <p:cNvPr id="266" name="Google Shape;266;p41"/>
          <p:cNvSpPr txBox="1"/>
          <p:nvPr>
            <p:ph idx="4" type="body"/>
          </p:nvPr>
        </p:nvSpPr>
        <p:spPr>
          <a:xfrm>
            <a:off x="39339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267" name="Google Shape;267;p41"/>
          <p:cNvSpPr/>
          <p:nvPr/>
        </p:nvSpPr>
        <p:spPr>
          <a:xfrm>
            <a:off x="54197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4</a:t>
            </a:r>
            <a:endParaRPr b="1" sz="7200">
              <a:solidFill>
                <a:srgbClr val="00CFFF"/>
              </a:solidFill>
              <a:latin typeface="Helvetica Neue"/>
              <a:ea typeface="Helvetica Neue"/>
              <a:cs typeface="Helvetica Neue"/>
              <a:sym typeface="Helvetica Neue"/>
            </a:endParaRPr>
          </a:p>
        </p:txBody>
      </p:sp>
      <p:sp>
        <p:nvSpPr>
          <p:cNvPr id="268" name="Google Shape;268;p41"/>
          <p:cNvSpPr txBox="1"/>
          <p:nvPr>
            <p:ph idx="5" type="body"/>
          </p:nvPr>
        </p:nvSpPr>
        <p:spPr>
          <a:xfrm>
            <a:off x="54641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269" name="Google Shape;269;p41"/>
          <p:cNvSpPr/>
          <p:nvPr/>
        </p:nvSpPr>
        <p:spPr>
          <a:xfrm>
            <a:off x="69499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5</a:t>
            </a:r>
            <a:endParaRPr b="1" sz="7200">
              <a:solidFill>
                <a:srgbClr val="00CFFF"/>
              </a:solidFill>
              <a:latin typeface="Helvetica Neue"/>
              <a:ea typeface="Helvetica Neue"/>
              <a:cs typeface="Helvetica Neue"/>
              <a:sym typeface="Helvetica Neue"/>
            </a:endParaRPr>
          </a:p>
        </p:txBody>
      </p:sp>
      <p:sp>
        <p:nvSpPr>
          <p:cNvPr id="270" name="Google Shape;270;p41"/>
          <p:cNvSpPr txBox="1"/>
          <p:nvPr>
            <p:ph idx="6" type="body"/>
          </p:nvPr>
        </p:nvSpPr>
        <p:spPr>
          <a:xfrm>
            <a:off x="69943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Light" type="secHead">
  <p:cSld name="SECTION_HEADER">
    <p:bg>
      <p:bgPr>
        <a:solidFill>
          <a:srgbClr val="FFFFFF"/>
        </a:solidFill>
      </p:bgPr>
    </p:bg>
    <p:spTree>
      <p:nvGrpSpPr>
        <p:cNvPr id="55" name="Shape 55"/>
        <p:cNvGrpSpPr/>
        <p:nvPr/>
      </p:nvGrpSpPr>
      <p:grpSpPr>
        <a:xfrm>
          <a:off x="0" y="0"/>
          <a:ext cx="0" cy="0"/>
          <a:chOff x="0" y="0"/>
          <a:chExt cx="0" cy="0"/>
        </a:xfrm>
      </p:grpSpPr>
      <p:sp>
        <p:nvSpPr>
          <p:cNvPr id="56" name="Google Shape;56;p5"/>
          <p:cNvSpPr txBox="1"/>
          <p:nvPr>
            <p:ph type="ctrTitle"/>
          </p:nvPr>
        </p:nvSpPr>
        <p:spPr>
          <a:xfrm>
            <a:off x="712840" y="536231"/>
            <a:ext cx="7386600" cy="925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1C304A"/>
              </a:buClr>
              <a:buSzPts val="5000"/>
              <a:buNone/>
              <a:defRPr b="1" sz="5000">
                <a:solidFill>
                  <a:srgbClr val="1C304A"/>
                </a:solidFill>
              </a:defRPr>
            </a:lvl1pPr>
            <a:lvl2pPr lvl="1" rtl="0" algn="ctr">
              <a:lnSpc>
                <a:spcPct val="100000"/>
              </a:lnSpc>
              <a:spcBef>
                <a:spcPts val="0"/>
              </a:spcBef>
              <a:spcAft>
                <a:spcPts val="0"/>
              </a:spcAft>
              <a:buClr>
                <a:srgbClr val="1C304A"/>
              </a:buClr>
              <a:buSzPts val="5000"/>
              <a:buNone/>
              <a:defRPr sz="5000">
                <a:solidFill>
                  <a:srgbClr val="1C304A"/>
                </a:solidFill>
              </a:defRPr>
            </a:lvl2pPr>
            <a:lvl3pPr lvl="2" rtl="0" algn="ctr">
              <a:lnSpc>
                <a:spcPct val="100000"/>
              </a:lnSpc>
              <a:spcBef>
                <a:spcPts val="0"/>
              </a:spcBef>
              <a:spcAft>
                <a:spcPts val="0"/>
              </a:spcAft>
              <a:buClr>
                <a:srgbClr val="1C304A"/>
              </a:buClr>
              <a:buSzPts val="5000"/>
              <a:buNone/>
              <a:defRPr sz="5000">
                <a:solidFill>
                  <a:srgbClr val="1C304A"/>
                </a:solidFill>
              </a:defRPr>
            </a:lvl3pPr>
            <a:lvl4pPr lvl="3" rtl="0" algn="ctr">
              <a:lnSpc>
                <a:spcPct val="100000"/>
              </a:lnSpc>
              <a:spcBef>
                <a:spcPts val="0"/>
              </a:spcBef>
              <a:spcAft>
                <a:spcPts val="0"/>
              </a:spcAft>
              <a:buClr>
                <a:srgbClr val="1C304A"/>
              </a:buClr>
              <a:buSzPts val="5000"/>
              <a:buNone/>
              <a:defRPr sz="5000">
                <a:solidFill>
                  <a:srgbClr val="1C304A"/>
                </a:solidFill>
              </a:defRPr>
            </a:lvl4pPr>
            <a:lvl5pPr lvl="4" rtl="0" algn="ctr">
              <a:lnSpc>
                <a:spcPct val="100000"/>
              </a:lnSpc>
              <a:spcBef>
                <a:spcPts val="0"/>
              </a:spcBef>
              <a:spcAft>
                <a:spcPts val="0"/>
              </a:spcAft>
              <a:buClr>
                <a:srgbClr val="1C304A"/>
              </a:buClr>
              <a:buSzPts val="5000"/>
              <a:buNone/>
              <a:defRPr sz="5000">
                <a:solidFill>
                  <a:srgbClr val="1C304A"/>
                </a:solidFill>
              </a:defRPr>
            </a:lvl5pPr>
            <a:lvl6pPr lvl="5" rtl="0" algn="ctr">
              <a:lnSpc>
                <a:spcPct val="100000"/>
              </a:lnSpc>
              <a:spcBef>
                <a:spcPts val="0"/>
              </a:spcBef>
              <a:spcAft>
                <a:spcPts val="0"/>
              </a:spcAft>
              <a:buClr>
                <a:srgbClr val="1C304A"/>
              </a:buClr>
              <a:buSzPts val="5000"/>
              <a:buNone/>
              <a:defRPr sz="5000">
                <a:solidFill>
                  <a:srgbClr val="1C304A"/>
                </a:solidFill>
              </a:defRPr>
            </a:lvl6pPr>
            <a:lvl7pPr lvl="6" rtl="0" algn="ctr">
              <a:lnSpc>
                <a:spcPct val="100000"/>
              </a:lnSpc>
              <a:spcBef>
                <a:spcPts val="0"/>
              </a:spcBef>
              <a:spcAft>
                <a:spcPts val="0"/>
              </a:spcAft>
              <a:buClr>
                <a:srgbClr val="1C304A"/>
              </a:buClr>
              <a:buSzPts val="5000"/>
              <a:buNone/>
              <a:defRPr sz="5000">
                <a:solidFill>
                  <a:srgbClr val="1C304A"/>
                </a:solidFill>
              </a:defRPr>
            </a:lvl7pPr>
            <a:lvl8pPr lvl="7" rtl="0" algn="ctr">
              <a:lnSpc>
                <a:spcPct val="100000"/>
              </a:lnSpc>
              <a:spcBef>
                <a:spcPts val="0"/>
              </a:spcBef>
              <a:spcAft>
                <a:spcPts val="0"/>
              </a:spcAft>
              <a:buClr>
                <a:srgbClr val="1C304A"/>
              </a:buClr>
              <a:buSzPts val="5000"/>
              <a:buNone/>
              <a:defRPr sz="5000">
                <a:solidFill>
                  <a:srgbClr val="1C304A"/>
                </a:solidFill>
              </a:defRPr>
            </a:lvl8pPr>
            <a:lvl9pPr lvl="8" rtl="0" algn="ctr">
              <a:lnSpc>
                <a:spcPct val="100000"/>
              </a:lnSpc>
              <a:spcBef>
                <a:spcPts val="0"/>
              </a:spcBef>
              <a:spcAft>
                <a:spcPts val="0"/>
              </a:spcAft>
              <a:buClr>
                <a:srgbClr val="1C304A"/>
              </a:buClr>
              <a:buSzPts val="5000"/>
              <a:buNone/>
              <a:defRPr sz="5000">
                <a:solidFill>
                  <a:srgbClr val="1C304A"/>
                </a:solidFill>
              </a:defRPr>
            </a:lvl9pPr>
          </a:lstStyle>
          <a:p/>
        </p:txBody>
      </p:sp>
      <p:sp>
        <p:nvSpPr>
          <p:cNvPr id="57" name="Google Shape;57;p5"/>
          <p:cNvSpPr txBox="1"/>
          <p:nvPr>
            <p:ph idx="1" type="subTitle"/>
          </p:nvPr>
        </p:nvSpPr>
        <p:spPr>
          <a:xfrm>
            <a:off x="729681" y="2287534"/>
            <a:ext cx="4389300" cy="79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1C304A"/>
              </a:buClr>
              <a:buSzPts val="1400"/>
              <a:buNone/>
              <a:defRPr sz="1400">
                <a:solidFill>
                  <a:srgbClr val="1C304A"/>
                </a:solidFill>
              </a:defRPr>
            </a:lvl1pPr>
            <a:lvl2pPr lvl="1" rtl="0" algn="l">
              <a:lnSpc>
                <a:spcPct val="100000"/>
              </a:lnSpc>
              <a:spcBef>
                <a:spcPts val="0"/>
              </a:spcBef>
              <a:spcAft>
                <a:spcPts val="0"/>
              </a:spcAft>
              <a:buClr>
                <a:srgbClr val="1C304A"/>
              </a:buClr>
              <a:buSzPts val="1400"/>
              <a:buNone/>
              <a:defRPr>
                <a:solidFill>
                  <a:srgbClr val="1C304A"/>
                </a:solidFill>
              </a:defRPr>
            </a:lvl2pPr>
            <a:lvl3pPr lvl="2" rtl="0" algn="l">
              <a:lnSpc>
                <a:spcPct val="100000"/>
              </a:lnSpc>
              <a:spcBef>
                <a:spcPts val="0"/>
              </a:spcBef>
              <a:spcAft>
                <a:spcPts val="0"/>
              </a:spcAft>
              <a:buClr>
                <a:srgbClr val="1C304A"/>
              </a:buClr>
              <a:buSzPts val="1400"/>
              <a:buNone/>
              <a:defRPr>
                <a:solidFill>
                  <a:srgbClr val="1C304A"/>
                </a:solidFill>
              </a:defRPr>
            </a:lvl3pPr>
            <a:lvl4pPr lvl="3" rtl="0" algn="l">
              <a:lnSpc>
                <a:spcPct val="100000"/>
              </a:lnSpc>
              <a:spcBef>
                <a:spcPts val="0"/>
              </a:spcBef>
              <a:spcAft>
                <a:spcPts val="0"/>
              </a:spcAft>
              <a:buClr>
                <a:srgbClr val="1C304A"/>
              </a:buClr>
              <a:buSzPts val="1200"/>
              <a:buNone/>
              <a:defRPr>
                <a:solidFill>
                  <a:srgbClr val="1C304A"/>
                </a:solidFill>
              </a:defRPr>
            </a:lvl4pPr>
            <a:lvl5pPr lvl="4" rtl="0" algn="l">
              <a:lnSpc>
                <a:spcPct val="100000"/>
              </a:lnSpc>
              <a:spcBef>
                <a:spcPts val="0"/>
              </a:spcBef>
              <a:spcAft>
                <a:spcPts val="0"/>
              </a:spcAft>
              <a:buClr>
                <a:srgbClr val="1C304A"/>
              </a:buClr>
              <a:buSzPts val="1000"/>
              <a:buNone/>
              <a:defRPr>
                <a:solidFill>
                  <a:srgbClr val="1C304A"/>
                </a:solidFill>
              </a:defRPr>
            </a:lvl5pPr>
            <a:lvl6pPr lvl="5" rtl="0" algn="l">
              <a:lnSpc>
                <a:spcPct val="100000"/>
              </a:lnSpc>
              <a:spcBef>
                <a:spcPts val="0"/>
              </a:spcBef>
              <a:spcAft>
                <a:spcPts val="0"/>
              </a:spcAft>
              <a:buClr>
                <a:srgbClr val="1C304A"/>
              </a:buClr>
              <a:buSzPts val="800"/>
              <a:buNone/>
              <a:defRPr>
                <a:solidFill>
                  <a:srgbClr val="1C304A"/>
                </a:solidFill>
              </a:defRPr>
            </a:lvl6pPr>
            <a:lvl7pPr lvl="6" rtl="0" algn="l">
              <a:lnSpc>
                <a:spcPct val="100000"/>
              </a:lnSpc>
              <a:spcBef>
                <a:spcPts val="0"/>
              </a:spcBef>
              <a:spcAft>
                <a:spcPts val="0"/>
              </a:spcAft>
              <a:buClr>
                <a:srgbClr val="1C304A"/>
              </a:buClr>
              <a:buSzPts val="800"/>
              <a:buNone/>
              <a:defRPr>
                <a:solidFill>
                  <a:srgbClr val="1C304A"/>
                </a:solidFill>
              </a:defRPr>
            </a:lvl7pPr>
            <a:lvl8pPr lvl="7" rtl="0" algn="l">
              <a:lnSpc>
                <a:spcPct val="100000"/>
              </a:lnSpc>
              <a:spcBef>
                <a:spcPts val="0"/>
              </a:spcBef>
              <a:spcAft>
                <a:spcPts val="0"/>
              </a:spcAft>
              <a:buClr>
                <a:srgbClr val="1C304A"/>
              </a:buClr>
              <a:buSzPts val="800"/>
              <a:buNone/>
              <a:defRPr>
                <a:solidFill>
                  <a:srgbClr val="1C304A"/>
                </a:solidFill>
              </a:defRPr>
            </a:lvl8pPr>
            <a:lvl9pPr lvl="8" rtl="0" algn="l">
              <a:lnSpc>
                <a:spcPct val="100000"/>
              </a:lnSpc>
              <a:spcBef>
                <a:spcPts val="0"/>
              </a:spcBef>
              <a:spcAft>
                <a:spcPts val="0"/>
              </a:spcAft>
              <a:buClr>
                <a:srgbClr val="1C304A"/>
              </a:buClr>
              <a:buSzPts val="800"/>
              <a:buNone/>
              <a:defRPr>
                <a:solidFill>
                  <a:srgbClr val="1C304A"/>
                </a:solidFill>
              </a:defRPr>
            </a:lvl9pPr>
          </a:lstStyle>
          <a:p/>
        </p:txBody>
      </p:sp>
      <p:sp>
        <p:nvSpPr>
          <p:cNvPr id="58" name="Google Shape;58;p5"/>
          <p:cNvSpPr txBox="1"/>
          <p:nvPr>
            <p:ph idx="2" type="subTitle"/>
          </p:nvPr>
        </p:nvSpPr>
        <p:spPr>
          <a:xfrm>
            <a:off x="1190575" y="4444055"/>
            <a:ext cx="2736000" cy="2619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800">
                <a:solidFill>
                  <a:srgbClr val="1C304A"/>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pic>
        <p:nvPicPr>
          <p:cNvPr descr="18F-Logo-S.png" id="59" name="Google Shape;59;p5"/>
          <p:cNvPicPr preferRelativeResize="0"/>
          <p:nvPr/>
        </p:nvPicPr>
        <p:blipFill rotWithShape="1">
          <a:blip r:embed="rId2">
            <a:alphaModFix/>
          </a:blip>
          <a:srcRect b="0" l="0" r="0" t="0"/>
          <a:stretch/>
        </p:blipFill>
        <p:spPr>
          <a:xfrm>
            <a:off x="825500" y="4438375"/>
            <a:ext cx="329350" cy="3293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p:cSld name="CUSTOM">
    <p:spTree>
      <p:nvGrpSpPr>
        <p:cNvPr id="271" name="Shape 271"/>
        <p:cNvGrpSpPr/>
        <p:nvPr/>
      </p:nvGrpSpPr>
      <p:grpSpPr>
        <a:xfrm>
          <a:off x="0" y="0"/>
          <a:ext cx="0" cy="0"/>
          <a:chOff x="0" y="0"/>
          <a:chExt cx="0" cy="0"/>
        </a:xfrm>
      </p:grpSpPr>
      <p:sp>
        <p:nvSpPr>
          <p:cNvPr id="272" name="Google Shape;272;p42"/>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73" name="Google Shape;273;p42"/>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Photo">
  <p:cSld name="MAIN_POINT">
    <p:bg>
      <p:bgPr>
        <a:solidFill>
          <a:srgbClr val="666666"/>
        </a:solidFill>
      </p:bgPr>
    </p:bg>
    <p:spTree>
      <p:nvGrpSpPr>
        <p:cNvPr id="274" name="Shape 274"/>
        <p:cNvGrpSpPr/>
        <p:nvPr/>
      </p:nvGrpSpPr>
      <p:grpSpPr>
        <a:xfrm>
          <a:off x="0" y="0"/>
          <a:ext cx="0" cy="0"/>
          <a:chOff x="0" y="0"/>
          <a:chExt cx="0" cy="0"/>
        </a:xfrm>
      </p:grpSpPr>
      <p:pic>
        <p:nvPicPr>
          <p:cNvPr id="275" name="Google Shape;275;p43"/>
          <p:cNvPicPr preferRelativeResize="0"/>
          <p:nvPr/>
        </p:nvPicPr>
        <p:blipFill rotWithShape="1">
          <a:blip r:embed="rId2">
            <a:alphaModFix/>
          </a:blip>
          <a:srcRect b="30901" l="6272" r="11416" t="6909"/>
          <a:stretch/>
        </p:blipFill>
        <p:spPr>
          <a:xfrm>
            <a:off x="-9525" y="-39168"/>
            <a:ext cx="9162900" cy="5192100"/>
          </a:xfrm>
          <a:prstGeom prst="rect">
            <a:avLst/>
          </a:prstGeom>
          <a:noFill/>
          <a:ln>
            <a:noFill/>
          </a:ln>
        </p:spPr>
      </p:pic>
      <p:sp>
        <p:nvSpPr>
          <p:cNvPr id="276" name="Google Shape;276;p43"/>
          <p:cNvSpPr/>
          <p:nvPr/>
        </p:nvSpPr>
        <p:spPr>
          <a:xfrm>
            <a:off x="3868900" y="3578887"/>
            <a:ext cx="4891200" cy="975900"/>
          </a:xfrm>
          <a:prstGeom prst="rect">
            <a:avLst/>
          </a:prstGeom>
          <a:solidFill>
            <a:srgbClr val="00CFFF"/>
          </a:solidFill>
          <a:ln>
            <a:noFill/>
          </a:ln>
        </p:spPr>
        <p:txBody>
          <a:bodyPr anchorCtr="0" anchor="t" bIns="167425" lIns="167425" spcFirstLastPara="1" rIns="167425" wrap="square" tIns="167425">
            <a:noAutofit/>
          </a:bodyPr>
          <a:lstStyle/>
          <a:p>
            <a:pPr indent="88900" lvl="1" marL="0" marR="0" rtl="0" algn="l">
              <a:spcBef>
                <a:spcPts val="700"/>
              </a:spcBef>
              <a:spcAft>
                <a:spcPts val="0"/>
              </a:spcAft>
              <a:buNone/>
            </a:pPr>
            <a:r>
              <a:t/>
            </a:r>
            <a:endParaRPr b="0" i="1" sz="1700" u="none" cap="none" strike="noStrike">
              <a:solidFill>
                <a:srgbClr val="26818F"/>
              </a:solidFill>
              <a:latin typeface="Source Sans Pro"/>
              <a:ea typeface="Source Sans Pro"/>
              <a:cs typeface="Source Sans Pro"/>
              <a:sym typeface="Source Sans Pro"/>
            </a:endParaRPr>
          </a:p>
        </p:txBody>
      </p:sp>
      <p:sp>
        <p:nvSpPr>
          <p:cNvPr id="277" name="Google Shape;277;p43"/>
          <p:cNvSpPr txBox="1"/>
          <p:nvPr>
            <p:ph type="ctrTitle"/>
          </p:nvPr>
        </p:nvSpPr>
        <p:spPr>
          <a:xfrm>
            <a:off x="4035650" y="3697025"/>
            <a:ext cx="4489800" cy="1048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C304A"/>
              </a:buClr>
              <a:buSzPts val="3600"/>
              <a:buNone/>
              <a:defRPr b="1" sz="3600">
                <a:solidFill>
                  <a:srgbClr val="1C304A"/>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Blue Section Title ">
  <p:cSld name="SECTION_TITLE_AND_DESCRIPTION_1">
    <p:spTree>
      <p:nvGrpSpPr>
        <p:cNvPr id="278" name="Shape 278"/>
        <p:cNvGrpSpPr/>
        <p:nvPr/>
      </p:nvGrpSpPr>
      <p:grpSpPr>
        <a:xfrm>
          <a:off x="0" y="0"/>
          <a:ext cx="0" cy="0"/>
          <a:chOff x="0" y="0"/>
          <a:chExt cx="0" cy="0"/>
        </a:xfrm>
      </p:grpSpPr>
      <p:pic>
        <p:nvPicPr>
          <p:cNvPr id="279" name="Google Shape;279;p44"/>
          <p:cNvPicPr preferRelativeResize="0"/>
          <p:nvPr/>
        </p:nvPicPr>
        <p:blipFill rotWithShape="1">
          <a:blip r:embed="rId2">
            <a:alphaModFix/>
          </a:blip>
          <a:srcRect b="30901" l="47425" r="11420" t="6909"/>
          <a:stretch/>
        </p:blipFill>
        <p:spPr>
          <a:xfrm>
            <a:off x="4572000" y="-42840"/>
            <a:ext cx="4619100" cy="5235000"/>
          </a:xfrm>
          <a:prstGeom prst="rect">
            <a:avLst/>
          </a:prstGeom>
          <a:noFill/>
          <a:ln>
            <a:noFill/>
          </a:ln>
        </p:spPr>
      </p:pic>
      <p:sp>
        <p:nvSpPr>
          <p:cNvPr id="280" name="Google Shape;280;p44"/>
          <p:cNvSpPr/>
          <p:nvPr/>
        </p:nvSpPr>
        <p:spPr>
          <a:xfrm>
            <a:off x="-47100" y="-11850"/>
            <a:ext cx="4619100" cy="52158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4"/>
          <p:cNvSpPr txBox="1"/>
          <p:nvPr>
            <p:ph type="ctrTitle"/>
          </p:nvPr>
        </p:nvSpPr>
        <p:spPr>
          <a:xfrm>
            <a:off x="718656" y="614725"/>
            <a:ext cx="34947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282" name="Google Shape;282;p44"/>
          <p:cNvSpPr txBox="1"/>
          <p:nvPr>
            <p:ph idx="1" type="body"/>
          </p:nvPr>
        </p:nvSpPr>
        <p:spPr>
          <a:xfrm>
            <a:off x="725275" y="1722025"/>
            <a:ext cx="3515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283" name="Google Shape;283;p44"/>
          <p:cNvSpPr txBox="1"/>
          <p:nvPr>
            <p:ph idx="2" type="subTitle"/>
          </p:nvPr>
        </p:nvSpPr>
        <p:spPr>
          <a:xfrm>
            <a:off x="718649" y="292250"/>
            <a:ext cx="35463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1">
  <p:cSld name="SECTION_TITLE_AND_DESCRIPTION_1_1">
    <p:bg>
      <p:bgPr>
        <a:solidFill>
          <a:srgbClr val="1C304A"/>
        </a:solidFill>
      </p:bgPr>
    </p:bg>
    <p:spTree>
      <p:nvGrpSpPr>
        <p:cNvPr id="284" name="Shape 284"/>
        <p:cNvGrpSpPr/>
        <p:nvPr/>
      </p:nvGrpSpPr>
      <p:grpSpPr>
        <a:xfrm>
          <a:off x="0" y="0"/>
          <a:ext cx="0" cy="0"/>
          <a:chOff x="0" y="0"/>
          <a:chExt cx="0" cy="0"/>
        </a:xfrm>
      </p:grpSpPr>
      <p:sp>
        <p:nvSpPr>
          <p:cNvPr id="285" name="Google Shape;285;p45"/>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CFFF"/>
              </a:buClr>
              <a:buSzPts val="6000"/>
              <a:buNone/>
              <a:defRPr b="1" sz="6000">
                <a:solidFill>
                  <a:srgbClr val="00CFFF"/>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286" name="Google Shape;286;p45"/>
          <p:cNvSpPr txBox="1"/>
          <p:nvPr>
            <p:ph idx="1" type="body"/>
          </p:nvPr>
        </p:nvSpPr>
        <p:spPr>
          <a:xfrm>
            <a:off x="737118" y="3585136"/>
            <a:ext cx="2258100" cy="13326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Char char="●"/>
              <a:defRPr sz="1000">
                <a:solidFill>
                  <a:srgbClr val="FFFFFF"/>
                </a:solidFill>
              </a:defRPr>
            </a:lvl1pPr>
            <a:lvl2pPr indent="-292100" lvl="1" marL="914400" rtl="0">
              <a:spcBef>
                <a:spcPts val="1600"/>
              </a:spcBef>
              <a:spcAft>
                <a:spcPts val="0"/>
              </a:spcAft>
              <a:buClr>
                <a:srgbClr val="FFFFFF"/>
              </a:buClr>
              <a:buSzPts val="1000"/>
              <a:buChar char="○"/>
              <a:defRPr sz="1000">
                <a:solidFill>
                  <a:srgbClr val="FFFFFF"/>
                </a:solidFill>
              </a:defRPr>
            </a:lvl2pPr>
            <a:lvl3pPr indent="-292100" lvl="2" marL="1371600" rtl="0">
              <a:spcBef>
                <a:spcPts val="1600"/>
              </a:spcBef>
              <a:spcAft>
                <a:spcPts val="0"/>
              </a:spcAft>
              <a:buClr>
                <a:srgbClr val="FFFFFF"/>
              </a:buClr>
              <a:buSzPts val="1000"/>
              <a:buChar char="■"/>
              <a:defRPr sz="1000">
                <a:solidFill>
                  <a:srgbClr val="FFFFFF"/>
                </a:solidFill>
              </a:defRPr>
            </a:lvl3pPr>
            <a:lvl4pPr indent="-292100" lvl="3" marL="1828800" rtl="0">
              <a:spcBef>
                <a:spcPts val="1600"/>
              </a:spcBef>
              <a:spcAft>
                <a:spcPts val="0"/>
              </a:spcAft>
              <a:buClr>
                <a:srgbClr val="FFFFFF"/>
              </a:buClr>
              <a:buSzPts val="1000"/>
              <a:buChar char="●"/>
              <a:defRPr sz="1000">
                <a:solidFill>
                  <a:srgbClr val="FFFFFF"/>
                </a:solidFill>
              </a:defRPr>
            </a:lvl4pPr>
            <a:lvl5pPr indent="-292100" lvl="4" marL="2286000" rtl="0">
              <a:spcBef>
                <a:spcPts val="1600"/>
              </a:spcBef>
              <a:spcAft>
                <a:spcPts val="0"/>
              </a:spcAft>
              <a:buClr>
                <a:srgbClr val="FFFFFF"/>
              </a:buClr>
              <a:buSzPts val="1000"/>
              <a:buChar char="○"/>
              <a:defRPr>
                <a:solidFill>
                  <a:srgbClr val="FFFFFF"/>
                </a:solidFill>
              </a:defRPr>
            </a:lvl5pPr>
            <a:lvl6pPr indent="-292100" lvl="5" marL="2743200" rtl="0">
              <a:spcBef>
                <a:spcPts val="1600"/>
              </a:spcBef>
              <a:spcAft>
                <a:spcPts val="0"/>
              </a:spcAft>
              <a:buClr>
                <a:srgbClr val="FFFFFF"/>
              </a:buClr>
              <a:buSzPts val="1000"/>
              <a:buChar char="■"/>
              <a:defRPr sz="1000">
                <a:solidFill>
                  <a:srgbClr val="FFFFFF"/>
                </a:solidFill>
              </a:defRPr>
            </a:lvl6pPr>
            <a:lvl7pPr indent="-292100" lvl="6" marL="3200400" rtl="0">
              <a:spcBef>
                <a:spcPts val="1600"/>
              </a:spcBef>
              <a:spcAft>
                <a:spcPts val="0"/>
              </a:spcAft>
              <a:buClr>
                <a:srgbClr val="FFFFFF"/>
              </a:buClr>
              <a:buSzPts val="1000"/>
              <a:buChar char="●"/>
              <a:defRPr sz="1000">
                <a:solidFill>
                  <a:srgbClr val="FFFFFF"/>
                </a:solidFill>
              </a:defRPr>
            </a:lvl7pPr>
            <a:lvl8pPr indent="-292100" lvl="7" marL="3657600" rtl="0">
              <a:spcBef>
                <a:spcPts val="1600"/>
              </a:spcBef>
              <a:spcAft>
                <a:spcPts val="0"/>
              </a:spcAft>
              <a:buClr>
                <a:srgbClr val="FFFFFF"/>
              </a:buClr>
              <a:buSzPts val="1000"/>
              <a:buChar char="○"/>
              <a:defRPr sz="1000">
                <a:solidFill>
                  <a:srgbClr val="FFFFFF"/>
                </a:solidFill>
              </a:defRPr>
            </a:lvl8pPr>
            <a:lvl9pPr indent="-292100" lvl="8" marL="4114800" rtl="0">
              <a:spcBef>
                <a:spcPts val="1600"/>
              </a:spcBef>
              <a:spcAft>
                <a:spcPts val="1600"/>
              </a:spcAft>
              <a:buClr>
                <a:srgbClr val="FFFFFF"/>
              </a:buClr>
              <a:buSzPts val="1000"/>
              <a:buChar char="■"/>
              <a:defRPr sz="1000">
                <a:solidFill>
                  <a:srgbClr val="FFFFFF"/>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1">
    <p:spTree>
      <p:nvGrpSpPr>
        <p:cNvPr id="287" name="Shape 287"/>
        <p:cNvGrpSpPr/>
        <p:nvPr/>
      </p:nvGrpSpPr>
      <p:grpSpPr>
        <a:xfrm>
          <a:off x="0" y="0"/>
          <a:ext cx="0" cy="0"/>
          <a:chOff x="0" y="0"/>
          <a:chExt cx="0" cy="0"/>
        </a:xfrm>
      </p:grpSpPr>
      <p:sp>
        <p:nvSpPr>
          <p:cNvPr id="288" name="Google Shape;288;p46"/>
          <p:cNvSpPr txBox="1"/>
          <p:nvPr/>
        </p:nvSpPr>
        <p:spPr>
          <a:xfrm>
            <a:off x="712850" y="289400"/>
            <a:ext cx="8212200" cy="84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rgbClr val="046B99"/>
                </a:solidFill>
                <a:latin typeface="Helvetica Neue"/>
                <a:ea typeface="Helvetica Neue"/>
                <a:cs typeface="Helvetica Neue"/>
                <a:sym typeface="Helvetica Neue"/>
              </a:rPr>
              <a:t>Icons to use in presentations</a:t>
            </a:r>
            <a:endParaRPr b="1" sz="2800">
              <a:solidFill>
                <a:srgbClr val="046B99"/>
              </a:solidFill>
              <a:latin typeface="Helvetica Neue"/>
              <a:ea typeface="Helvetica Neue"/>
              <a:cs typeface="Helvetica Neue"/>
              <a:sym typeface="Helvetica Neue"/>
            </a:endParaRPr>
          </a:p>
          <a:p>
            <a:pPr indent="0" lvl="0" marL="0" rtl="0" algn="l">
              <a:spcBef>
                <a:spcPts val="0"/>
              </a:spcBef>
              <a:spcAft>
                <a:spcPts val="0"/>
              </a:spcAft>
              <a:buNone/>
            </a:pPr>
            <a:r>
              <a:rPr b="0" lang="en" sz="1800">
                <a:solidFill>
                  <a:srgbClr val="046B99"/>
                </a:solidFill>
                <a:latin typeface="Helvetica Neue"/>
                <a:ea typeface="Helvetica Neue"/>
                <a:cs typeface="Helvetica Neue"/>
                <a:sym typeface="Helvetica Neue"/>
              </a:rPr>
              <a:t>Copy </a:t>
            </a:r>
            <a:r>
              <a:rPr lang="en" sz="1800">
                <a:solidFill>
                  <a:srgbClr val="046B99"/>
                </a:solidFill>
                <a:latin typeface="Helvetica Neue"/>
                <a:ea typeface="Helvetica Neue"/>
                <a:cs typeface="Helvetica Neue"/>
                <a:sym typeface="Helvetica Neue"/>
              </a:rPr>
              <a:t>icons </a:t>
            </a:r>
            <a:r>
              <a:rPr b="0" lang="en" sz="1800">
                <a:solidFill>
                  <a:srgbClr val="046B99"/>
                </a:solidFill>
                <a:latin typeface="Helvetica Neue"/>
                <a:ea typeface="Helvetica Neue"/>
                <a:cs typeface="Helvetica Neue"/>
                <a:sym typeface="Helvetica Neue"/>
              </a:rPr>
              <a:t>from master </a:t>
            </a:r>
            <a:r>
              <a:rPr lang="en" sz="1800">
                <a:solidFill>
                  <a:srgbClr val="046B99"/>
                </a:solidFill>
                <a:latin typeface="Helvetica Neue"/>
                <a:ea typeface="Helvetica Neue"/>
                <a:cs typeface="Helvetica Neue"/>
                <a:sym typeface="Helvetica Neue"/>
              </a:rPr>
              <a:t>slide</a:t>
            </a:r>
            <a:r>
              <a:rPr b="0" lang="en" sz="1800">
                <a:solidFill>
                  <a:srgbClr val="046B99"/>
                </a:solidFill>
                <a:latin typeface="Helvetica Neue"/>
                <a:ea typeface="Helvetica Neue"/>
                <a:cs typeface="Helvetica Neue"/>
                <a:sym typeface="Helvetica Neue"/>
              </a:rPr>
              <a:t> </a:t>
            </a:r>
            <a:r>
              <a:rPr lang="en" sz="1800">
                <a:solidFill>
                  <a:srgbClr val="046B99"/>
                </a:solidFill>
                <a:latin typeface="Helvetica Neue"/>
                <a:ea typeface="Helvetica Neue"/>
                <a:cs typeface="Helvetica Neue"/>
                <a:sym typeface="Helvetica Neue"/>
              </a:rPr>
              <a:t>for use in your presentation (Slide&gt;Edit master) </a:t>
            </a:r>
            <a:endParaRPr b="0" sz="1800">
              <a:solidFill>
                <a:srgbClr val="046B99"/>
              </a:solidFill>
              <a:latin typeface="Helvetica Neue"/>
              <a:ea typeface="Helvetica Neue"/>
              <a:cs typeface="Helvetica Neue"/>
              <a:sym typeface="Helvetica Neue"/>
            </a:endParaRPr>
          </a:p>
        </p:txBody>
      </p:sp>
      <p:pic>
        <p:nvPicPr>
          <p:cNvPr descr="thin-0001_compose_write_pencil_new.png" id="289" name="Google Shape;289;p46"/>
          <p:cNvPicPr preferRelativeResize="0"/>
          <p:nvPr/>
        </p:nvPicPr>
        <p:blipFill>
          <a:blip r:embed="rId2">
            <a:alphaModFix/>
          </a:blip>
          <a:stretch>
            <a:fillRect/>
          </a:stretch>
        </p:blipFill>
        <p:spPr>
          <a:xfrm>
            <a:off x="548333" y="1261225"/>
            <a:ext cx="548700" cy="548700"/>
          </a:xfrm>
          <a:prstGeom prst="rect">
            <a:avLst/>
          </a:prstGeom>
          <a:noFill/>
          <a:ln>
            <a:noFill/>
          </a:ln>
        </p:spPr>
      </p:pic>
      <p:pic>
        <p:nvPicPr>
          <p:cNvPr descr="thin-0019_mobile_iphone.png" id="290" name="Google Shape;290;p46"/>
          <p:cNvPicPr preferRelativeResize="0"/>
          <p:nvPr/>
        </p:nvPicPr>
        <p:blipFill>
          <a:blip r:embed="rId3">
            <a:alphaModFix/>
          </a:blip>
          <a:stretch>
            <a:fillRect/>
          </a:stretch>
        </p:blipFill>
        <p:spPr>
          <a:xfrm>
            <a:off x="1433281" y="1268638"/>
            <a:ext cx="628450" cy="628450"/>
          </a:xfrm>
          <a:prstGeom prst="rect">
            <a:avLst/>
          </a:prstGeom>
          <a:noFill/>
          <a:ln>
            <a:noFill/>
          </a:ln>
        </p:spPr>
      </p:pic>
      <p:pic>
        <p:nvPicPr>
          <p:cNvPr descr="thin-0020_ipad_reading_mobile.png" id="291" name="Google Shape;291;p46"/>
          <p:cNvPicPr preferRelativeResize="0"/>
          <p:nvPr/>
        </p:nvPicPr>
        <p:blipFill>
          <a:blip r:embed="rId4">
            <a:alphaModFix/>
          </a:blip>
          <a:stretch>
            <a:fillRect/>
          </a:stretch>
        </p:blipFill>
        <p:spPr>
          <a:xfrm>
            <a:off x="2290075" y="1268648"/>
            <a:ext cx="654825" cy="654827"/>
          </a:xfrm>
          <a:prstGeom prst="rect">
            <a:avLst/>
          </a:prstGeom>
          <a:noFill/>
          <a:ln>
            <a:noFill/>
          </a:ln>
        </p:spPr>
      </p:pic>
      <p:pic>
        <p:nvPicPr>
          <p:cNvPr descr="thin-0021_calendar_month_day_planner.png" id="292" name="Google Shape;292;p46"/>
          <p:cNvPicPr preferRelativeResize="0"/>
          <p:nvPr/>
        </p:nvPicPr>
        <p:blipFill>
          <a:blip r:embed="rId5">
            <a:alphaModFix/>
          </a:blip>
          <a:stretch>
            <a:fillRect/>
          </a:stretch>
        </p:blipFill>
        <p:spPr>
          <a:xfrm>
            <a:off x="5991950" y="2083073"/>
            <a:ext cx="654825" cy="654827"/>
          </a:xfrm>
          <a:prstGeom prst="rect">
            <a:avLst/>
          </a:prstGeom>
          <a:noFill/>
          <a:ln>
            <a:noFill/>
          </a:ln>
        </p:spPr>
      </p:pic>
      <p:pic>
        <p:nvPicPr>
          <p:cNvPr descr="thin-0027_stopwatch_timer_running_time.png" id="293" name="Google Shape;293;p46"/>
          <p:cNvPicPr preferRelativeResize="0"/>
          <p:nvPr/>
        </p:nvPicPr>
        <p:blipFill>
          <a:blip r:embed="rId6">
            <a:alphaModFix/>
          </a:blip>
          <a:stretch>
            <a:fillRect/>
          </a:stretch>
        </p:blipFill>
        <p:spPr>
          <a:xfrm>
            <a:off x="6801875" y="2083073"/>
            <a:ext cx="654825" cy="654827"/>
          </a:xfrm>
          <a:prstGeom prst="rect">
            <a:avLst/>
          </a:prstGeom>
          <a:noFill/>
          <a:ln>
            <a:noFill/>
          </a:ln>
        </p:spPr>
      </p:pic>
      <p:pic>
        <p:nvPicPr>
          <p:cNvPr descr="thin-0032_flag.png" id="294" name="Google Shape;294;p46"/>
          <p:cNvPicPr preferRelativeResize="0"/>
          <p:nvPr/>
        </p:nvPicPr>
        <p:blipFill>
          <a:blip r:embed="rId7">
            <a:alphaModFix/>
          </a:blip>
          <a:stretch>
            <a:fillRect/>
          </a:stretch>
        </p:blipFill>
        <p:spPr>
          <a:xfrm>
            <a:off x="7958802" y="2058426"/>
            <a:ext cx="654825" cy="654827"/>
          </a:xfrm>
          <a:prstGeom prst="rect">
            <a:avLst/>
          </a:prstGeom>
          <a:noFill/>
          <a:ln>
            <a:noFill/>
          </a:ln>
        </p:spPr>
      </p:pic>
      <p:pic>
        <p:nvPicPr>
          <p:cNvPr descr="thin-0033_search_find_zoom.png" id="295" name="Google Shape;295;p46"/>
          <p:cNvPicPr preferRelativeResize="0"/>
          <p:nvPr/>
        </p:nvPicPr>
        <p:blipFill>
          <a:blip r:embed="rId8">
            <a:alphaModFix/>
          </a:blip>
          <a:stretch>
            <a:fillRect/>
          </a:stretch>
        </p:blipFill>
        <p:spPr>
          <a:xfrm>
            <a:off x="8002477" y="1322776"/>
            <a:ext cx="654825" cy="654827"/>
          </a:xfrm>
          <a:prstGeom prst="rect">
            <a:avLst/>
          </a:prstGeom>
          <a:noFill/>
          <a:ln>
            <a:noFill/>
          </a:ln>
        </p:spPr>
      </p:pic>
      <p:pic>
        <p:nvPicPr>
          <p:cNvPr descr="thin-0042_attachment.png" id="296" name="Google Shape;296;p46"/>
          <p:cNvPicPr preferRelativeResize="0"/>
          <p:nvPr/>
        </p:nvPicPr>
        <p:blipFill>
          <a:blip r:embed="rId9">
            <a:alphaModFix/>
          </a:blip>
          <a:stretch>
            <a:fillRect/>
          </a:stretch>
        </p:blipFill>
        <p:spPr>
          <a:xfrm>
            <a:off x="6991050" y="1255461"/>
            <a:ext cx="654825" cy="654827"/>
          </a:xfrm>
          <a:prstGeom prst="rect">
            <a:avLst/>
          </a:prstGeom>
          <a:noFill/>
          <a:ln>
            <a:noFill/>
          </a:ln>
        </p:spPr>
      </p:pic>
      <p:pic>
        <p:nvPicPr>
          <p:cNvPr descr="thin-0052_settings_gears_preferences_gearbox.png" id="297" name="Google Shape;297;p46"/>
          <p:cNvPicPr preferRelativeResize="0"/>
          <p:nvPr/>
        </p:nvPicPr>
        <p:blipFill>
          <a:blip r:embed="rId10">
            <a:alphaModFix/>
          </a:blip>
          <a:stretch>
            <a:fillRect/>
          </a:stretch>
        </p:blipFill>
        <p:spPr>
          <a:xfrm>
            <a:off x="6204100" y="1308523"/>
            <a:ext cx="654825" cy="654827"/>
          </a:xfrm>
          <a:prstGeom prst="rect">
            <a:avLst/>
          </a:prstGeom>
          <a:noFill/>
          <a:ln>
            <a:noFill/>
          </a:ln>
        </p:spPr>
      </p:pic>
      <p:pic>
        <p:nvPicPr>
          <p:cNvPr descr="thin-0055_settings_tools_configuration_preferences.png" id="298" name="Google Shape;298;p46"/>
          <p:cNvPicPr preferRelativeResize="0"/>
          <p:nvPr/>
        </p:nvPicPr>
        <p:blipFill>
          <a:blip r:embed="rId11">
            <a:alphaModFix/>
          </a:blip>
          <a:stretch>
            <a:fillRect/>
          </a:stretch>
        </p:blipFill>
        <p:spPr>
          <a:xfrm>
            <a:off x="5501225" y="1255461"/>
            <a:ext cx="654825" cy="654827"/>
          </a:xfrm>
          <a:prstGeom prst="rect">
            <a:avLst/>
          </a:prstGeom>
          <a:noFill/>
          <a:ln>
            <a:noFill/>
          </a:ln>
        </p:spPr>
      </p:pic>
      <p:pic>
        <p:nvPicPr>
          <p:cNvPr descr="thin-0070_paper_role.png" id="299" name="Google Shape;299;p46"/>
          <p:cNvPicPr preferRelativeResize="0"/>
          <p:nvPr/>
        </p:nvPicPr>
        <p:blipFill>
          <a:blip r:embed="rId12">
            <a:alphaModFix/>
          </a:blip>
          <a:stretch>
            <a:fillRect/>
          </a:stretch>
        </p:blipFill>
        <p:spPr>
          <a:xfrm>
            <a:off x="4736400" y="1255461"/>
            <a:ext cx="654825" cy="654827"/>
          </a:xfrm>
          <a:prstGeom prst="rect">
            <a:avLst/>
          </a:prstGeom>
          <a:noFill/>
          <a:ln>
            <a:noFill/>
          </a:ln>
        </p:spPr>
      </p:pic>
      <p:pic>
        <p:nvPicPr>
          <p:cNvPr descr="thin-0100_to_do_list_reminder_done.png" id="300" name="Google Shape;300;p46"/>
          <p:cNvPicPr preferRelativeResize="0"/>
          <p:nvPr/>
        </p:nvPicPr>
        <p:blipFill>
          <a:blip r:embed="rId13">
            <a:alphaModFix/>
          </a:blip>
          <a:stretch>
            <a:fillRect/>
          </a:stretch>
        </p:blipFill>
        <p:spPr>
          <a:xfrm>
            <a:off x="3899075" y="1202398"/>
            <a:ext cx="654825" cy="654827"/>
          </a:xfrm>
          <a:prstGeom prst="rect">
            <a:avLst/>
          </a:prstGeom>
          <a:noFill/>
          <a:ln>
            <a:noFill/>
          </a:ln>
        </p:spPr>
      </p:pic>
      <p:pic>
        <p:nvPicPr>
          <p:cNvPr descr="thin-0128_upload_load_share.png" id="301" name="Google Shape;301;p46"/>
          <p:cNvPicPr preferRelativeResize="0"/>
          <p:nvPr/>
        </p:nvPicPr>
        <p:blipFill>
          <a:blip r:embed="rId14">
            <a:alphaModFix/>
          </a:blip>
          <a:stretch>
            <a:fillRect/>
          </a:stretch>
        </p:blipFill>
        <p:spPr>
          <a:xfrm>
            <a:off x="3123950" y="1184088"/>
            <a:ext cx="654825" cy="654827"/>
          </a:xfrm>
          <a:prstGeom prst="rect">
            <a:avLst/>
          </a:prstGeom>
          <a:noFill/>
          <a:ln>
            <a:noFill/>
          </a:ln>
        </p:spPr>
      </p:pic>
      <p:pic>
        <p:nvPicPr>
          <p:cNvPr descr="thin-0143_rotate_clockwise.png" id="302" name="Google Shape;302;p46"/>
          <p:cNvPicPr preferRelativeResize="0"/>
          <p:nvPr/>
        </p:nvPicPr>
        <p:blipFill>
          <a:blip r:embed="rId15">
            <a:alphaModFix/>
          </a:blip>
          <a:stretch>
            <a:fillRect/>
          </a:stretch>
        </p:blipFill>
        <p:spPr>
          <a:xfrm>
            <a:off x="5128600" y="2138363"/>
            <a:ext cx="599525" cy="599525"/>
          </a:xfrm>
          <a:prstGeom prst="rect">
            <a:avLst/>
          </a:prstGeom>
          <a:noFill/>
          <a:ln>
            <a:noFill/>
          </a:ln>
        </p:spPr>
      </p:pic>
      <p:pic>
        <p:nvPicPr>
          <p:cNvPr descr="thin-0153_delete_exit_remove_close.png" id="303" name="Google Shape;303;p46"/>
          <p:cNvPicPr preferRelativeResize="0"/>
          <p:nvPr/>
        </p:nvPicPr>
        <p:blipFill>
          <a:blip r:embed="rId16">
            <a:alphaModFix/>
          </a:blip>
          <a:stretch>
            <a:fillRect/>
          </a:stretch>
        </p:blipFill>
        <p:spPr>
          <a:xfrm>
            <a:off x="5126025" y="3077562"/>
            <a:ext cx="654825" cy="631300"/>
          </a:xfrm>
          <a:prstGeom prst="rect">
            <a:avLst/>
          </a:prstGeom>
          <a:noFill/>
          <a:ln>
            <a:noFill/>
          </a:ln>
        </p:spPr>
      </p:pic>
      <p:pic>
        <p:nvPicPr>
          <p:cNvPr descr="thin-0154_ok_successful_check.png" id="304" name="Google Shape;304;p46"/>
          <p:cNvPicPr preferRelativeResize="0"/>
          <p:nvPr/>
        </p:nvPicPr>
        <p:blipFill>
          <a:blip r:embed="rId17">
            <a:alphaModFix/>
          </a:blip>
          <a:stretch>
            <a:fillRect/>
          </a:stretch>
        </p:blipFill>
        <p:spPr>
          <a:xfrm>
            <a:off x="6020663" y="3048649"/>
            <a:ext cx="654825" cy="631300"/>
          </a:xfrm>
          <a:prstGeom prst="rect">
            <a:avLst/>
          </a:prstGeom>
          <a:noFill/>
          <a:ln>
            <a:noFill/>
          </a:ln>
        </p:spPr>
      </p:pic>
      <p:pic>
        <p:nvPicPr>
          <p:cNvPr descr="thin-0207_list_checkbox_todo_done.png" id="305" name="Google Shape;305;p46"/>
          <p:cNvPicPr preferRelativeResize="0"/>
          <p:nvPr/>
        </p:nvPicPr>
        <p:blipFill>
          <a:blip r:embed="rId18">
            <a:alphaModFix/>
          </a:blip>
          <a:stretch>
            <a:fillRect/>
          </a:stretch>
        </p:blipFill>
        <p:spPr>
          <a:xfrm>
            <a:off x="6991050" y="3063099"/>
            <a:ext cx="654825" cy="631300"/>
          </a:xfrm>
          <a:prstGeom prst="rect">
            <a:avLst/>
          </a:prstGeom>
          <a:noFill/>
          <a:ln>
            <a:noFill/>
          </a:ln>
        </p:spPr>
      </p:pic>
      <p:pic>
        <p:nvPicPr>
          <p:cNvPr descr="thin-0281_chat_message_discussion_bubble_reply_conversation.png" id="306" name="Google Shape;306;p46"/>
          <p:cNvPicPr preferRelativeResize="0"/>
          <p:nvPr/>
        </p:nvPicPr>
        <p:blipFill>
          <a:blip r:embed="rId19">
            <a:alphaModFix/>
          </a:blip>
          <a:stretch>
            <a:fillRect/>
          </a:stretch>
        </p:blipFill>
        <p:spPr>
          <a:xfrm>
            <a:off x="8002477" y="3118603"/>
            <a:ext cx="654825" cy="631300"/>
          </a:xfrm>
          <a:prstGeom prst="rect">
            <a:avLst/>
          </a:prstGeom>
          <a:noFill/>
          <a:ln>
            <a:noFill/>
          </a:ln>
        </p:spPr>
      </p:pic>
      <p:pic>
        <p:nvPicPr>
          <p:cNvPr descr="thin-0310_support_help_talk_call.png" id="307" name="Google Shape;307;p46"/>
          <p:cNvPicPr preferRelativeResize="0"/>
          <p:nvPr/>
        </p:nvPicPr>
        <p:blipFill>
          <a:blip r:embed="rId20">
            <a:alphaModFix/>
          </a:blip>
          <a:stretch>
            <a:fillRect/>
          </a:stretch>
        </p:blipFill>
        <p:spPr>
          <a:xfrm>
            <a:off x="3329075" y="2957987"/>
            <a:ext cx="654825" cy="631300"/>
          </a:xfrm>
          <a:prstGeom prst="rect">
            <a:avLst/>
          </a:prstGeom>
          <a:noFill/>
          <a:ln>
            <a:noFill/>
          </a:ln>
        </p:spPr>
      </p:pic>
      <p:pic>
        <p:nvPicPr>
          <p:cNvPr descr="thin-0358_database_raid.png" id="308" name="Google Shape;308;p46"/>
          <p:cNvPicPr preferRelativeResize="0"/>
          <p:nvPr/>
        </p:nvPicPr>
        <p:blipFill>
          <a:blip r:embed="rId21">
            <a:alphaModFix/>
          </a:blip>
          <a:stretch>
            <a:fillRect/>
          </a:stretch>
        </p:blipFill>
        <p:spPr>
          <a:xfrm>
            <a:off x="5073300" y="3781904"/>
            <a:ext cx="654825" cy="631300"/>
          </a:xfrm>
          <a:prstGeom prst="rect">
            <a:avLst/>
          </a:prstGeom>
          <a:noFill/>
          <a:ln>
            <a:noFill/>
          </a:ln>
        </p:spPr>
      </p:pic>
      <p:pic>
        <p:nvPicPr>
          <p:cNvPr descr="thin-0383_graph_columns_growth_statistics.png" id="309" name="Google Shape;309;p46"/>
          <p:cNvPicPr preferRelativeResize="0"/>
          <p:nvPr/>
        </p:nvPicPr>
        <p:blipFill>
          <a:blip r:embed="rId22">
            <a:alphaModFix/>
          </a:blip>
          <a:stretch>
            <a:fillRect/>
          </a:stretch>
        </p:blipFill>
        <p:spPr>
          <a:xfrm>
            <a:off x="3283863" y="3828304"/>
            <a:ext cx="654825" cy="631300"/>
          </a:xfrm>
          <a:prstGeom prst="rect">
            <a:avLst/>
          </a:prstGeom>
          <a:noFill/>
          <a:ln>
            <a:noFill/>
          </a:ln>
        </p:spPr>
      </p:pic>
      <p:pic>
        <p:nvPicPr>
          <p:cNvPr descr="thin-0384_graph_columns_drop_statistics.png" id="310" name="Google Shape;310;p46"/>
          <p:cNvPicPr preferRelativeResize="0"/>
          <p:nvPr/>
        </p:nvPicPr>
        <p:blipFill>
          <a:blip r:embed="rId23">
            <a:alphaModFix/>
          </a:blip>
          <a:stretch>
            <a:fillRect/>
          </a:stretch>
        </p:blipFill>
        <p:spPr>
          <a:xfrm>
            <a:off x="4189063" y="3799854"/>
            <a:ext cx="654825" cy="631300"/>
          </a:xfrm>
          <a:prstGeom prst="rect">
            <a:avLst/>
          </a:prstGeom>
          <a:noFill/>
          <a:ln>
            <a:noFill/>
          </a:ln>
        </p:spPr>
      </p:pic>
      <p:pic>
        <p:nvPicPr>
          <p:cNvPr descr="thin-0550_attention_error_alert_caution.png" id="311" name="Google Shape;311;p46"/>
          <p:cNvPicPr preferRelativeResize="0"/>
          <p:nvPr/>
        </p:nvPicPr>
        <p:blipFill>
          <a:blip r:embed="rId24">
            <a:alphaModFix/>
          </a:blip>
          <a:stretch>
            <a:fillRect/>
          </a:stretch>
        </p:blipFill>
        <p:spPr>
          <a:xfrm>
            <a:off x="2402600" y="3764704"/>
            <a:ext cx="654825" cy="631300"/>
          </a:xfrm>
          <a:prstGeom prst="rect">
            <a:avLst/>
          </a:prstGeom>
          <a:noFill/>
          <a:ln>
            <a:noFill/>
          </a:ln>
        </p:spPr>
      </p:pic>
      <p:pic>
        <p:nvPicPr>
          <p:cNvPr descr="thin-0661_like_thumb_up_vote.png" id="312" name="Google Shape;312;p46"/>
          <p:cNvPicPr preferRelativeResize="0"/>
          <p:nvPr/>
        </p:nvPicPr>
        <p:blipFill>
          <a:blip r:embed="rId25">
            <a:alphaModFix/>
          </a:blip>
          <a:stretch>
            <a:fillRect/>
          </a:stretch>
        </p:blipFill>
        <p:spPr>
          <a:xfrm>
            <a:off x="454058" y="3703079"/>
            <a:ext cx="654825" cy="631300"/>
          </a:xfrm>
          <a:prstGeom prst="rect">
            <a:avLst/>
          </a:prstGeom>
          <a:noFill/>
          <a:ln>
            <a:noFill/>
          </a:ln>
        </p:spPr>
      </p:pic>
      <p:pic>
        <p:nvPicPr>
          <p:cNvPr descr="thin-0662_dislike_thumb_down_vote.png" id="313" name="Google Shape;313;p46"/>
          <p:cNvPicPr preferRelativeResize="0"/>
          <p:nvPr/>
        </p:nvPicPr>
        <p:blipFill>
          <a:blip r:embed="rId26">
            <a:alphaModFix/>
          </a:blip>
          <a:stretch>
            <a:fillRect/>
          </a:stretch>
        </p:blipFill>
        <p:spPr>
          <a:xfrm>
            <a:off x="1445131" y="3764704"/>
            <a:ext cx="654825" cy="631300"/>
          </a:xfrm>
          <a:prstGeom prst="rect">
            <a:avLst/>
          </a:prstGeom>
          <a:noFill/>
          <a:ln>
            <a:noFill/>
          </a:ln>
        </p:spPr>
      </p:pic>
      <p:pic>
        <p:nvPicPr>
          <p:cNvPr descr="thin-0699_user_profile_avatar_man_male.png" id="314" name="Google Shape;314;p46"/>
          <p:cNvPicPr preferRelativeResize="0"/>
          <p:nvPr/>
        </p:nvPicPr>
        <p:blipFill>
          <a:blip r:embed="rId27">
            <a:alphaModFix/>
          </a:blip>
          <a:stretch>
            <a:fillRect/>
          </a:stretch>
        </p:blipFill>
        <p:spPr>
          <a:xfrm>
            <a:off x="2402600" y="2957974"/>
            <a:ext cx="654825" cy="631300"/>
          </a:xfrm>
          <a:prstGeom prst="rect">
            <a:avLst/>
          </a:prstGeom>
          <a:noFill/>
          <a:ln>
            <a:noFill/>
          </a:ln>
        </p:spPr>
      </p:pic>
      <p:pic>
        <p:nvPicPr>
          <p:cNvPr descr="thin-0700_user_profile_avatar_woman_female.png" id="315" name="Google Shape;315;p46"/>
          <p:cNvPicPr preferRelativeResize="0"/>
          <p:nvPr/>
        </p:nvPicPr>
        <p:blipFill>
          <a:blip r:embed="rId28">
            <a:alphaModFix/>
          </a:blip>
          <a:stretch>
            <a:fillRect/>
          </a:stretch>
        </p:blipFill>
        <p:spPr>
          <a:xfrm>
            <a:off x="1433281" y="2957974"/>
            <a:ext cx="654825" cy="631300"/>
          </a:xfrm>
          <a:prstGeom prst="rect">
            <a:avLst/>
          </a:prstGeom>
          <a:noFill/>
          <a:ln>
            <a:noFill/>
          </a:ln>
        </p:spPr>
      </p:pic>
      <p:pic>
        <p:nvPicPr>
          <p:cNvPr descr="thin-0704_users_profile_group_couple_man_woman.png" id="316" name="Google Shape;316;p46"/>
          <p:cNvPicPr preferRelativeResize="0"/>
          <p:nvPr/>
        </p:nvPicPr>
        <p:blipFill>
          <a:blip r:embed="rId29">
            <a:alphaModFix/>
          </a:blip>
          <a:stretch>
            <a:fillRect/>
          </a:stretch>
        </p:blipFill>
        <p:spPr>
          <a:xfrm>
            <a:off x="407408" y="2957974"/>
            <a:ext cx="654825" cy="631300"/>
          </a:xfrm>
          <a:prstGeom prst="rect">
            <a:avLst/>
          </a:prstGeom>
          <a:noFill/>
          <a:ln>
            <a:noFill/>
          </a:ln>
        </p:spPr>
      </p:pic>
      <p:pic>
        <p:nvPicPr>
          <p:cNvPr descr="thin-0709_user_profile_avatar_man_male.png" id="317" name="Google Shape;317;p46"/>
          <p:cNvPicPr preferRelativeResize="0"/>
          <p:nvPr/>
        </p:nvPicPr>
        <p:blipFill>
          <a:blip r:embed="rId30">
            <a:alphaModFix/>
          </a:blip>
          <a:stretch>
            <a:fillRect/>
          </a:stretch>
        </p:blipFill>
        <p:spPr>
          <a:xfrm>
            <a:off x="3244250" y="2083074"/>
            <a:ext cx="654825" cy="631301"/>
          </a:xfrm>
          <a:prstGeom prst="rect">
            <a:avLst/>
          </a:prstGeom>
          <a:noFill/>
          <a:ln>
            <a:noFill/>
          </a:ln>
        </p:spPr>
      </p:pic>
      <p:pic>
        <p:nvPicPr>
          <p:cNvPr descr="thin-0710_business_tie_user_profile_avatar_man_male.png" id="318" name="Google Shape;318;p46"/>
          <p:cNvPicPr preferRelativeResize="0"/>
          <p:nvPr/>
        </p:nvPicPr>
        <p:blipFill>
          <a:blip r:embed="rId31">
            <a:alphaModFix/>
          </a:blip>
          <a:stretch>
            <a:fillRect/>
          </a:stretch>
        </p:blipFill>
        <p:spPr>
          <a:xfrm>
            <a:off x="2402600" y="2083074"/>
            <a:ext cx="654825" cy="631301"/>
          </a:xfrm>
          <a:prstGeom prst="rect">
            <a:avLst/>
          </a:prstGeom>
          <a:noFill/>
          <a:ln>
            <a:noFill/>
          </a:ln>
        </p:spPr>
      </p:pic>
      <p:pic>
        <p:nvPicPr>
          <p:cNvPr descr="thin-0711_young_boy_user_profile_avatar_man_male.png" id="319" name="Google Shape;319;p46"/>
          <p:cNvPicPr preferRelativeResize="0"/>
          <p:nvPr/>
        </p:nvPicPr>
        <p:blipFill>
          <a:blip r:embed="rId32">
            <a:alphaModFix/>
          </a:blip>
          <a:stretch>
            <a:fillRect/>
          </a:stretch>
        </p:blipFill>
        <p:spPr>
          <a:xfrm>
            <a:off x="1426831" y="2083074"/>
            <a:ext cx="654825" cy="631301"/>
          </a:xfrm>
          <a:prstGeom prst="rect">
            <a:avLst/>
          </a:prstGeom>
          <a:noFill/>
          <a:ln>
            <a:noFill/>
          </a:ln>
        </p:spPr>
      </p:pic>
      <p:pic>
        <p:nvPicPr>
          <p:cNvPr descr="thin-0712_user_profile_avatar_girl_woman_female.png" id="320" name="Google Shape;320;p46"/>
          <p:cNvPicPr preferRelativeResize="0"/>
          <p:nvPr/>
        </p:nvPicPr>
        <p:blipFill>
          <a:blip r:embed="rId33">
            <a:alphaModFix/>
          </a:blip>
          <a:stretch>
            <a:fillRect/>
          </a:stretch>
        </p:blipFill>
        <p:spPr>
          <a:xfrm>
            <a:off x="407408" y="1992099"/>
            <a:ext cx="654825" cy="631301"/>
          </a:xfrm>
          <a:prstGeom prst="rect">
            <a:avLst/>
          </a:prstGeom>
          <a:noFill/>
          <a:ln>
            <a:noFill/>
          </a:ln>
        </p:spPr>
      </p:pic>
      <p:pic>
        <p:nvPicPr>
          <p:cNvPr id="321" name="Google Shape;321;p46"/>
          <p:cNvPicPr preferRelativeResize="0"/>
          <p:nvPr/>
        </p:nvPicPr>
        <p:blipFill>
          <a:blip r:embed="rId34">
            <a:alphaModFix/>
          </a:blip>
          <a:stretch>
            <a:fillRect/>
          </a:stretch>
        </p:blipFill>
        <p:spPr>
          <a:xfrm>
            <a:off x="5975550" y="3830230"/>
            <a:ext cx="761275" cy="761275"/>
          </a:xfrm>
          <a:prstGeom prst="rect">
            <a:avLst/>
          </a:prstGeom>
          <a:noFill/>
          <a:ln>
            <a:noFill/>
          </a:ln>
        </p:spPr>
      </p:pic>
      <p:pic>
        <p:nvPicPr>
          <p:cNvPr descr="thin-0766_weather_snow_flake_winter.png" id="322" name="Google Shape;322;p46"/>
          <p:cNvPicPr preferRelativeResize="0"/>
          <p:nvPr/>
        </p:nvPicPr>
        <p:blipFill>
          <a:blip r:embed="rId35">
            <a:alphaModFix/>
          </a:blip>
          <a:stretch>
            <a:fillRect/>
          </a:stretch>
        </p:blipFill>
        <p:spPr>
          <a:xfrm>
            <a:off x="4228838" y="3027163"/>
            <a:ext cx="654825" cy="654825"/>
          </a:xfrm>
          <a:prstGeom prst="rect">
            <a:avLst/>
          </a:prstGeom>
          <a:noFill/>
          <a:ln>
            <a:noFill/>
          </a:ln>
        </p:spPr>
      </p:pic>
      <p:pic>
        <p:nvPicPr>
          <p:cNvPr descr="thin-0719_group_users_circle.png" id="323" name="Google Shape;323;p46"/>
          <p:cNvPicPr preferRelativeResize="0"/>
          <p:nvPr/>
        </p:nvPicPr>
        <p:blipFill>
          <a:blip r:embed="rId36">
            <a:alphaModFix/>
          </a:blip>
          <a:stretch>
            <a:fillRect/>
          </a:stretch>
        </p:blipFill>
        <p:spPr>
          <a:xfrm>
            <a:off x="4209950" y="2065113"/>
            <a:ext cx="654825" cy="654825"/>
          </a:xfrm>
          <a:prstGeom prst="rect">
            <a:avLst/>
          </a:prstGeom>
          <a:noFill/>
          <a:ln>
            <a:noFill/>
          </a:ln>
        </p:spPr>
      </p:pic>
      <p:pic>
        <p:nvPicPr>
          <p:cNvPr descr="thin-0632_security_lock.png" id="324" name="Google Shape;324;p46"/>
          <p:cNvPicPr preferRelativeResize="0"/>
          <p:nvPr/>
        </p:nvPicPr>
        <p:blipFill>
          <a:blip r:embed="rId37">
            <a:alphaModFix/>
          </a:blip>
          <a:stretch>
            <a:fillRect/>
          </a:stretch>
        </p:blipFill>
        <p:spPr>
          <a:xfrm>
            <a:off x="8002477" y="3852958"/>
            <a:ext cx="654825" cy="654825"/>
          </a:xfrm>
          <a:prstGeom prst="rect">
            <a:avLst/>
          </a:prstGeom>
          <a:noFill/>
          <a:ln>
            <a:noFill/>
          </a:ln>
        </p:spPr>
      </p:pic>
      <p:pic>
        <p:nvPicPr>
          <p:cNvPr descr="thin-0540_map_path_navigation_location_treasure_hunt.png" id="325" name="Google Shape;325;p46"/>
          <p:cNvPicPr preferRelativeResize="0"/>
          <p:nvPr/>
        </p:nvPicPr>
        <p:blipFill>
          <a:blip r:embed="rId38">
            <a:alphaModFix/>
          </a:blip>
          <a:stretch>
            <a:fillRect/>
          </a:stretch>
        </p:blipFill>
        <p:spPr>
          <a:xfrm>
            <a:off x="6949813" y="3830230"/>
            <a:ext cx="654825" cy="654825"/>
          </a:xfrm>
          <a:prstGeom prst="rect">
            <a:avLst/>
          </a:prstGeom>
          <a:noFill/>
          <a:ln>
            <a:noFill/>
          </a:ln>
        </p:spPr>
      </p:pic>
      <p:sp>
        <p:nvSpPr>
          <p:cNvPr id="326" name="Google Shape;326;p46"/>
          <p:cNvSpPr txBox="1"/>
          <p:nvPr/>
        </p:nvSpPr>
        <p:spPr>
          <a:xfrm>
            <a:off x="712075" y="4620875"/>
            <a:ext cx="7098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For a preview of additional icons (including free social icons) available visit </a:t>
            </a:r>
            <a:r>
              <a:rPr lang="en" sz="1000" u="sng">
                <a:solidFill>
                  <a:srgbClr val="046B99"/>
                </a:solidFill>
                <a:latin typeface="Helvetica Neue"/>
                <a:ea typeface="Helvetica Neue"/>
                <a:cs typeface="Helvetica Neue"/>
                <a:sym typeface="Helvetica Neue"/>
                <a:hlinkClick r:id="rId39"/>
              </a:rPr>
              <a:t>https://picons.me</a:t>
            </a:r>
            <a:endParaRPr sz="1000">
              <a:solidFill>
                <a:srgbClr val="046B99"/>
              </a:solidFill>
              <a:latin typeface="Helvetica Neue"/>
              <a:ea typeface="Helvetica Neue"/>
              <a:cs typeface="Helvetica Neue"/>
              <a:sym typeface="Helvetica Neue"/>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1">
  <p:cSld name="CUSTOM_1_1">
    <p:spTree>
      <p:nvGrpSpPr>
        <p:cNvPr id="327" name="Shape 327"/>
        <p:cNvGrpSpPr/>
        <p:nvPr/>
      </p:nvGrpSpPr>
      <p:grpSpPr>
        <a:xfrm>
          <a:off x="0" y="0"/>
          <a:ext cx="0" cy="0"/>
          <a:chOff x="0" y="0"/>
          <a:chExt cx="0" cy="0"/>
        </a:xfrm>
      </p:grpSpPr>
      <p:sp>
        <p:nvSpPr>
          <p:cNvPr id="328" name="Google Shape;328;p47"/>
          <p:cNvSpPr txBox="1"/>
          <p:nvPr/>
        </p:nvSpPr>
        <p:spPr>
          <a:xfrm>
            <a:off x="712850" y="289402"/>
            <a:ext cx="7386600" cy="84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rgbClr val="046B99"/>
                </a:solidFill>
                <a:latin typeface="Helvetica Neue"/>
                <a:ea typeface="Helvetica Neue"/>
                <a:cs typeface="Helvetica Neue"/>
                <a:sym typeface="Helvetica Neue"/>
              </a:rPr>
              <a:t>18F Brand Colors</a:t>
            </a:r>
            <a:endParaRPr b="1" sz="2800">
              <a:solidFill>
                <a:srgbClr val="046B99"/>
              </a:solidFill>
              <a:latin typeface="Helvetica Neue"/>
              <a:ea typeface="Helvetica Neue"/>
              <a:cs typeface="Helvetica Neue"/>
              <a:sym typeface="Helvetica Neue"/>
            </a:endParaRPr>
          </a:p>
          <a:p>
            <a:pPr indent="0" lvl="0" marL="0" rtl="0" algn="l">
              <a:spcBef>
                <a:spcPts val="0"/>
              </a:spcBef>
              <a:spcAft>
                <a:spcPts val="0"/>
              </a:spcAft>
              <a:buNone/>
            </a:pPr>
            <a:r>
              <a:rPr lang="en" sz="1800">
                <a:solidFill>
                  <a:srgbClr val="046B99"/>
                </a:solidFill>
                <a:latin typeface="Helvetica Neue"/>
                <a:ea typeface="Helvetica Neue"/>
                <a:cs typeface="Helvetica Neue"/>
                <a:sym typeface="Helvetica Neue"/>
              </a:rPr>
              <a:t>Add these colors to your custom color swatches in Google</a:t>
            </a:r>
            <a:endParaRPr b="0" sz="1800">
              <a:solidFill>
                <a:srgbClr val="046B99"/>
              </a:solidFill>
              <a:latin typeface="Helvetica Neue"/>
              <a:ea typeface="Helvetica Neue"/>
              <a:cs typeface="Helvetica Neue"/>
              <a:sym typeface="Helvetica Neue"/>
            </a:endParaRPr>
          </a:p>
        </p:txBody>
      </p:sp>
      <p:sp>
        <p:nvSpPr>
          <p:cNvPr id="329" name="Google Shape;329;p47"/>
          <p:cNvSpPr txBox="1"/>
          <p:nvPr/>
        </p:nvSpPr>
        <p:spPr>
          <a:xfrm>
            <a:off x="712075" y="4620875"/>
            <a:ext cx="7098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Download color palettes for use with adobe and apple software here </a:t>
            </a:r>
            <a:r>
              <a:rPr lang="en" sz="1000" u="sng">
                <a:solidFill>
                  <a:srgbClr val="046B99"/>
                </a:solidFill>
                <a:latin typeface="Helvetica Neue"/>
                <a:ea typeface="Helvetica Neue"/>
                <a:cs typeface="Helvetica Neue"/>
                <a:sym typeface="Helvetica Neue"/>
                <a:hlinkClick r:id="rId2"/>
              </a:rPr>
              <a:t>https://pages-staging.18f.gov/brand/#colors</a:t>
            </a:r>
            <a:r>
              <a:rPr lang="en" sz="1000">
                <a:solidFill>
                  <a:srgbClr val="046B99"/>
                </a:solidFill>
                <a:latin typeface="Helvetica Neue"/>
                <a:ea typeface="Helvetica Neue"/>
                <a:cs typeface="Helvetica Neue"/>
                <a:sym typeface="Helvetica Neue"/>
              </a:rPr>
              <a:t> </a:t>
            </a:r>
            <a:endParaRPr sz="1000">
              <a:solidFill>
                <a:srgbClr val="046B99"/>
              </a:solidFill>
              <a:latin typeface="Helvetica Neue"/>
              <a:ea typeface="Helvetica Neue"/>
              <a:cs typeface="Helvetica Neue"/>
              <a:sym typeface="Helvetica Neue"/>
            </a:endParaRPr>
          </a:p>
        </p:txBody>
      </p:sp>
      <p:sp>
        <p:nvSpPr>
          <p:cNvPr id="330" name="Google Shape;330;p47"/>
          <p:cNvSpPr/>
          <p:nvPr/>
        </p:nvSpPr>
        <p:spPr>
          <a:xfrm>
            <a:off x="794975" y="1589940"/>
            <a:ext cx="808500" cy="808500"/>
          </a:xfrm>
          <a:prstGeom prst="rect">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7"/>
          <p:cNvSpPr/>
          <p:nvPr/>
        </p:nvSpPr>
        <p:spPr>
          <a:xfrm>
            <a:off x="1800575" y="1589940"/>
            <a:ext cx="808500" cy="808500"/>
          </a:xfrm>
          <a:prstGeom prst="rect">
            <a:avLst/>
          </a:prstGeom>
          <a:solidFill>
            <a:srgbClr val="B3E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7"/>
          <p:cNvSpPr/>
          <p:nvPr/>
        </p:nvSpPr>
        <p:spPr>
          <a:xfrm>
            <a:off x="2806175" y="1589940"/>
            <a:ext cx="808500" cy="808500"/>
          </a:xfrm>
          <a:prstGeom prst="rect">
            <a:avLst/>
          </a:prstGeom>
          <a:solidFill>
            <a:srgbClr val="00C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7"/>
          <p:cNvSpPr/>
          <p:nvPr/>
        </p:nvSpPr>
        <p:spPr>
          <a:xfrm>
            <a:off x="3811775" y="1589940"/>
            <a:ext cx="808500" cy="808500"/>
          </a:xfrm>
          <a:prstGeom prst="rect">
            <a:avLst/>
          </a:prstGeom>
          <a:solidFill>
            <a:srgbClr val="046B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7"/>
          <p:cNvSpPr/>
          <p:nvPr/>
        </p:nvSpPr>
        <p:spPr>
          <a:xfrm>
            <a:off x="4817375" y="1589940"/>
            <a:ext cx="808500" cy="808500"/>
          </a:xfrm>
          <a:prstGeom prst="rect">
            <a:avLst/>
          </a:prstGeom>
          <a:solidFill>
            <a:srgbClr val="1C304A"/>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7"/>
          <p:cNvSpPr txBox="1"/>
          <p:nvPr/>
        </p:nvSpPr>
        <p:spPr>
          <a:xfrm>
            <a:off x="712075"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White</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#FFFFF</a:t>
            </a:r>
            <a:endParaRPr sz="1000">
              <a:latin typeface="Helvetica Neue"/>
              <a:ea typeface="Helvetica Neue"/>
              <a:cs typeface="Helvetica Neue"/>
              <a:sym typeface="Helvetica Neue"/>
            </a:endParaRPr>
          </a:p>
        </p:txBody>
      </p:sp>
      <p:sp>
        <p:nvSpPr>
          <p:cNvPr id="336" name="Google Shape;336;p47"/>
          <p:cNvSpPr txBox="1"/>
          <p:nvPr/>
        </p:nvSpPr>
        <p:spPr>
          <a:xfrm>
            <a:off x="17177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Light</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#B3EFFF</a:t>
            </a:r>
            <a:endParaRPr sz="1000">
              <a:latin typeface="Helvetica Neue"/>
              <a:ea typeface="Helvetica Neue"/>
              <a:cs typeface="Helvetica Neue"/>
              <a:sym typeface="Helvetica Neue"/>
            </a:endParaRPr>
          </a:p>
        </p:txBody>
      </p:sp>
      <p:sp>
        <p:nvSpPr>
          <p:cNvPr id="337" name="Google Shape;337;p47"/>
          <p:cNvSpPr txBox="1"/>
          <p:nvPr/>
        </p:nvSpPr>
        <p:spPr>
          <a:xfrm>
            <a:off x="27233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Bright</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#00CFFF</a:t>
            </a:r>
            <a:endParaRPr sz="1000">
              <a:latin typeface="Helvetica Neue"/>
              <a:ea typeface="Helvetica Neue"/>
              <a:cs typeface="Helvetica Neue"/>
              <a:sym typeface="Helvetica Neue"/>
            </a:endParaRPr>
          </a:p>
        </p:txBody>
      </p:sp>
      <p:sp>
        <p:nvSpPr>
          <p:cNvPr id="338" name="Google Shape;338;p47"/>
          <p:cNvSpPr txBox="1"/>
          <p:nvPr/>
        </p:nvSpPr>
        <p:spPr>
          <a:xfrm>
            <a:off x="37289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Medium</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#046B99</a:t>
            </a:r>
            <a:endParaRPr sz="1000">
              <a:latin typeface="Helvetica Neue"/>
              <a:ea typeface="Helvetica Neue"/>
              <a:cs typeface="Helvetica Neue"/>
              <a:sym typeface="Helvetica Neue"/>
            </a:endParaRPr>
          </a:p>
        </p:txBody>
      </p:sp>
      <p:sp>
        <p:nvSpPr>
          <p:cNvPr id="339" name="Google Shape;339;p47"/>
          <p:cNvSpPr txBox="1"/>
          <p:nvPr/>
        </p:nvSpPr>
        <p:spPr>
          <a:xfrm>
            <a:off x="47345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Dark</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#1C304A</a:t>
            </a:r>
            <a:endParaRPr sz="1000">
              <a:latin typeface="Helvetica Neue"/>
              <a:ea typeface="Helvetica Neue"/>
              <a:cs typeface="Helvetica Neue"/>
              <a:sym typeface="Helvetica Neue"/>
            </a:endParaRPr>
          </a:p>
        </p:txBody>
      </p:sp>
      <p:sp>
        <p:nvSpPr>
          <p:cNvPr id="340" name="Google Shape;340;p47"/>
          <p:cNvSpPr/>
          <p:nvPr/>
        </p:nvSpPr>
        <p:spPr>
          <a:xfrm>
            <a:off x="5822975" y="1589940"/>
            <a:ext cx="808500" cy="808500"/>
          </a:xfrm>
          <a:prstGeom prst="rect">
            <a:avLst/>
          </a:prstGeom>
          <a:solidFill>
            <a:srgbClr val="00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7"/>
          <p:cNvSpPr txBox="1"/>
          <p:nvPr/>
        </p:nvSpPr>
        <p:spPr>
          <a:xfrm>
            <a:off x="57401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Black</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#000000</a:t>
            </a:r>
            <a:endParaRPr sz="1000">
              <a:latin typeface="Helvetica Neue"/>
              <a:ea typeface="Helvetica Neue"/>
              <a:cs typeface="Helvetica Neue"/>
              <a:sym typeface="Helvetica Neue"/>
            </a:endParaRPr>
          </a:p>
        </p:txBody>
      </p:sp>
      <p:pic>
        <p:nvPicPr>
          <p:cNvPr id="342" name="Google Shape;342;p47"/>
          <p:cNvPicPr preferRelativeResize="0"/>
          <p:nvPr/>
        </p:nvPicPr>
        <p:blipFill>
          <a:blip r:embed="rId3">
            <a:alphaModFix/>
          </a:blip>
          <a:stretch>
            <a:fillRect/>
          </a:stretch>
        </p:blipFill>
        <p:spPr>
          <a:xfrm>
            <a:off x="7065773" y="1074050"/>
            <a:ext cx="1692975" cy="29279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Presentation 1">
  <p:cSld name="TITLE_1">
    <p:bg>
      <p:bgPr>
        <a:solidFill>
          <a:srgbClr val="1C304A"/>
        </a:solidFill>
      </p:bgPr>
    </p:bg>
    <p:spTree>
      <p:nvGrpSpPr>
        <p:cNvPr id="343" name="Shape 343"/>
        <p:cNvGrpSpPr/>
        <p:nvPr/>
      </p:nvGrpSpPr>
      <p:grpSpPr>
        <a:xfrm>
          <a:off x="0" y="0"/>
          <a:ext cx="0" cy="0"/>
          <a:chOff x="0" y="0"/>
          <a:chExt cx="0" cy="0"/>
        </a:xfrm>
      </p:grpSpPr>
      <p:sp>
        <p:nvSpPr>
          <p:cNvPr id="344" name="Google Shape;344;p48"/>
          <p:cNvSpPr txBox="1"/>
          <p:nvPr>
            <p:ph type="ctrTitle"/>
          </p:nvPr>
        </p:nvSpPr>
        <p:spPr>
          <a:xfrm>
            <a:off x="718450" y="525013"/>
            <a:ext cx="7386600" cy="1651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CFFF"/>
              </a:buClr>
              <a:buSzPts val="5000"/>
              <a:buNone/>
              <a:defRPr b="1" sz="5000">
                <a:solidFill>
                  <a:srgbClr val="00CFFF"/>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345" name="Google Shape;345;p48"/>
          <p:cNvSpPr txBox="1"/>
          <p:nvPr>
            <p:ph idx="1" type="subTitle"/>
          </p:nvPr>
        </p:nvSpPr>
        <p:spPr>
          <a:xfrm>
            <a:off x="735281" y="227070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p:txBody>
      </p:sp>
      <p:sp>
        <p:nvSpPr>
          <p:cNvPr id="346" name="Google Shape;346;p48"/>
          <p:cNvSpPr txBox="1"/>
          <p:nvPr>
            <p:ph idx="2" type="subTitle"/>
          </p:nvPr>
        </p:nvSpPr>
        <p:spPr>
          <a:xfrm>
            <a:off x="1190575" y="4444055"/>
            <a:ext cx="2736000" cy="2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47" name="Google Shape;347;p48"/>
          <p:cNvPicPr preferRelativeResize="0"/>
          <p:nvPr/>
        </p:nvPicPr>
        <p:blipFill>
          <a:blip r:embed="rId2">
            <a:alphaModFix/>
          </a:blip>
          <a:stretch>
            <a:fillRect/>
          </a:stretch>
        </p:blipFill>
        <p:spPr>
          <a:xfrm>
            <a:off x="825510" y="4438374"/>
            <a:ext cx="329350" cy="3293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48" name="Shape 348"/>
        <p:cNvGrpSpPr/>
        <p:nvPr/>
      </p:nvGrpSpPr>
      <p:grpSpPr>
        <a:xfrm>
          <a:off x="0" y="0"/>
          <a:ext cx="0" cy="0"/>
          <a:chOff x="0" y="0"/>
          <a:chExt cx="0" cy="0"/>
        </a:xfrm>
      </p:grpSpPr>
      <p:sp>
        <p:nvSpPr>
          <p:cNvPr id="349" name="Google Shape;349;p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white" showMasterSp="0">
  <p:cSld name="Bullets white">
    <p:bg>
      <p:bgPr>
        <a:solidFill>
          <a:srgbClr val="FEFDFD"/>
        </a:solidFill>
      </p:bgPr>
    </p:bg>
    <p:spTree>
      <p:nvGrpSpPr>
        <p:cNvPr id="350" name="Shape 350"/>
        <p:cNvGrpSpPr/>
        <p:nvPr/>
      </p:nvGrpSpPr>
      <p:grpSpPr>
        <a:xfrm>
          <a:off x="0" y="0"/>
          <a:ext cx="0" cy="0"/>
          <a:chOff x="0" y="0"/>
          <a:chExt cx="0" cy="0"/>
        </a:xfrm>
      </p:grpSpPr>
      <p:sp>
        <p:nvSpPr>
          <p:cNvPr id="351" name="Google Shape;351;p50"/>
          <p:cNvSpPr txBox="1"/>
          <p:nvPr>
            <p:ph idx="1" type="body"/>
          </p:nvPr>
        </p:nvSpPr>
        <p:spPr>
          <a:xfrm>
            <a:off x="671454" y="649995"/>
            <a:ext cx="6856800" cy="495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52" name="Google Shape;352;p50"/>
          <p:cNvSpPr txBox="1"/>
          <p:nvPr>
            <p:ph idx="2" type="body"/>
          </p:nvPr>
        </p:nvSpPr>
        <p:spPr>
          <a:xfrm>
            <a:off x="671454" y="1683413"/>
            <a:ext cx="6856800" cy="381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53" name="Google Shape;353;p50"/>
          <p:cNvSpPr txBox="1"/>
          <p:nvPr>
            <p:ph idx="12" type="sldNum"/>
          </p:nvPr>
        </p:nvSpPr>
        <p:spPr>
          <a:xfrm>
            <a:off x="8316118" y="4814888"/>
            <a:ext cx="138300" cy="142800"/>
          </a:xfrm>
          <a:prstGeom prst="rect">
            <a:avLst/>
          </a:prstGeom>
          <a:noFill/>
          <a:ln>
            <a:noFill/>
          </a:ln>
        </p:spPr>
        <p:txBody>
          <a:bodyPr anchorCtr="0" anchor="t" bIns="19050" lIns="19050" spcFirstLastPara="1" rIns="19050" wrap="square" tIns="19050">
            <a:noAutofit/>
          </a:bodyPr>
          <a:lstStyle>
            <a:lvl1pPr indent="0" lvl="0"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1pPr>
            <a:lvl2pPr indent="0" lvl="1"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2pPr>
            <a:lvl3pPr indent="0" lvl="2"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3pPr>
            <a:lvl4pPr indent="0" lvl="3"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4pPr>
            <a:lvl5pPr indent="0" lvl="4"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5pPr>
            <a:lvl6pPr indent="0" lvl="5"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6pPr>
            <a:lvl7pPr indent="0" lvl="6"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7pPr>
            <a:lvl8pPr indent="0" lvl="7"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8pPr>
            <a:lvl9pPr indent="0" lvl="8"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Presentation" type="title">
  <p:cSld name="TITLE">
    <p:bg>
      <p:bgPr>
        <a:solidFill>
          <a:srgbClr val="1C304A"/>
        </a:solidFill>
      </p:bgPr>
    </p:bg>
    <p:spTree>
      <p:nvGrpSpPr>
        <p:cNvPr id="358" name="Shape 358"/>
        <p:cNvGrpSpPr/>
        <p:nvPr/>
      </p:nvGrpSpPr>
      <p:grpSpPr>
        <a:xfrm>
          <a:off x="0" y="0"/>
          <a:ext cx="0" cy="0"/>
          <a:chOff x="0" y="0"/>
          <a:chExt cx="0" cy="0"/>
        </a:xfrm>
      </p:grpSpPr>
      <p:sp>
        <p:nvSpPr>
          <p:cNvPr id="359" name="Google Shape;359;p52"/>
          <p:cNvSpPr txBox="1"/>
          <p:nvPr>
            <p:ph type="ctrTitle"/>
          </p:nvPr>
        </p:nvSpPr>
        <p:spPr>
          <a:xfrm>
            <a:off x="718450" y="525013"/>
            <a:ext cx="7386600" cy="1651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CFFF"/>
              </a:buClr>
              <a:buSzPts val="5000"/>
              <a:buNone/>
              <a:defRPr b="1" sz="5000">
                <a:solidFill>
                  <a:srgbClr val="00CFFF"/>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360" name="Google Shape;360;p52"/>
          <p:cNvSpPr txBox="1"/>
          <p:nvPr>
            <p:ph idx="1" type="subTitle"/>
          </p:nvPr>
        </p:nvSpPr>
        <p:spPr>
          <a:xfrm>
            <a:off x="735281" y="227070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p:txBody>
      </p:sp>
      <p:sp>
        <p:nvSpPr>
          <p:cNvPr id="361" name="Google Shape;361;p52"/>
          <p:cNvSpPr txBox="1"/>
          <p:nvPr>
            <p:ph idx="2" type="subTitle"/>
          </p:nvPr>
        </p:nvSpPr>
        <p:spPr>
          <a:xfrm>
            <a:off x="1190575" y="4444055"/>
            <a:ext cx="2736000" cy="2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62" name="Google Shape;362;p52"/>
          <p:cNvPicPr preferRelativeResize="0"/>
          <p:nvPr/>
        </p:nvPicPr>
        <p:blipFill>
          <a:blip r:embed="rId2">
            <a:alphaModFix/>
          </a:blip>
          <a:stretch>
            <a:fillRect/>
          </a:stretch>
        </p:blipFill>
        <p:spPr>
          <a:xfrm>
            <a:off x="825510" y="4438374"/>
            <a:ext cx="329350" cy="3293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 Bright" type="tx">
  <p:cSld name="TITLE_AND_BODY">
    <p:bg>
      <p:bgPr>
        <a:solidFill>
          <a:srgbClr val="00CFFF"/>
        </a:solidFill>
      </p:bgPr>
    </p:bg>
    <p:spTree>
      <p:nvGrpSpPr>
        <p:cNvPr id="60" name="Shape 60"/>
        <p:cNvGrpSpPr/>
        <p:nvPr/>
      </p:nvGrpSpPr>
      <p:grpSpPr>
        <a:xfrm>
          <a:off x="0" y="0"/>
          <a:ext cx="0" cy="0"/>
          <a:chOff x="0" y="0"/>
          <a:chExt cx="0" cy="0"/>
        </a:xfrm>
      </p:grpSpPr>
      <p:sp>
        <p:nvSpPr>
          <p:cNvPr id="61" name="Google Shape;61;p6"/>
          <p:cNvSpPr txBox="1"/>
          <p:nvPr>
            <p:ph type="ctrTitle"/>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1C304A"/>
              </a:buClr>
              <a:buSzPts val="6000"/>
              <a:buNone/>
              <a:defRPr b="1" sz="6000">
                <a:solidFill>
                  <a:srgbClr val="1C304A"/>
                </a:solidFill>
              </a:defRPr>
            </a:lvl1pPr>
            <a:lvl2pPr lvl="1" rtl="0" algn="ctr">
              <a:lnSpc>
                <a:spcPct val="100000"/>
              </a:lnSpc>
              <a:spcBef>
                <a:spcPts val="0"/>
              </a:spcBef>
              <a:spcAft>
                <a:spcPts val="0"/>
              </a:spcAft>
              <a:buClr>
                <a:srgbClr val="1C304A"/>
              </a:buClr>
              <a:buSzPts val="6000"/>
              <a:buNone/>
              <a:defRPr sz="6000">
                <a:solidFill>
                  <a:srgbClr val="1C304A"/>
                </a:solidFill>
              </a:defRPr>
            </a:lvl2pPr>
            <a:lvl3pPr lvl="2" rtl="0" algn="ctr">
              <a:lnSpc>
                <a:spcPct val="100000"/>
              </a:lnSpc>
              <a:spcBef>
                <a:spcPts val="0"/>
              </a:spcBef>
              <a:spcAft>
                <a:spcPts val="0"/>
              </a:spcAft>
              <a:buClr>
                <a:srgbClr val="1C304A"/>
              </a:buClr>
              <a:buSzPts val="6000"/>
              <a:buNone/>
              <a:defRPr sz="6000">
                <a:solidFill>
                  <a:srgbClr val="1C304A"/>
                </a:solidFill>
              </a:defRPr>
            </a:lvl3pPr>
            <a:lvl4pPr lvl="3" rtl="0" algn="ctr">
              <a:lnSpc>
                <a:spcPct val="100000"/>
              </a:lnSpc>
              <a:spcBef>
                <a:spcPts val="0"/>
              </a:spcBef>
              <a:spcAft>
                <a:spcPts val="0"/>
              </a:spcAft>
              <a:buClr>
                <a:srgbClr val="1C304A"/>
              </a:buClr>
              <a:buSzPts val="6000"/>
              <a:buNone/>
              <a:defRPr sz="6000">
                <a:solidFill>
                  <a:srgbClr val="1C304A"/>
                </a:solidFill>
              </a:defRPr>
            </a:lvl4pPr>
            <a:lvl5pPr lvl="4" rtl="0" algn="ctr">
              <a:lnSpc>
                <a:spcPct val="100000"/>
              </a:lnSpc>
              <a:spcBef>
                <a:spcPts val="0"/>
              </a:spcBef>
              <a:spcAft>
                <a:spcPts val="0"/>
              </a:spcAft>
              <a:buClr>
                <a:srgbClr val="1C304A"/>
              </a:buClr>
              <a:buSzPts val="6000"/>
              <a:buNone/>
              <a:defRPr sz="6000">
                <a:solidFill>
                  <a:srgbClr val="1C304A"/>
                </a:solidFill>
              </a:defRPr>
            </a:lvl5pPr>
            <a:lvl6pPr lvl="5" rtl="0" algn="ctr">
              <a:lnSpc>
                <a:spcPct val="100000"/>
              </a:lnSpc>
              <a:spcBef>
                <a:spcPts val="0"/>
              </a:spcBef>
              <a:spcAft>
                <a:spcPts val="0"/>
              </a:spcAft>
              <a:buClr>
                <a:srgbClr val="1C304A"/>
              </a:buClr>
              <a:buSzPts val="6000"/>
              <a:buNone/>
              <a:defRPr sz="6000">
                <a:solidFill>
                  <a:srgbClr val="1C304A"/>
                </a:solidFill>
              </a:defRPr>
            </a:lvl6pPr>
            <a:lvl7pPr lvl="6" rtl="0" algn="ctr">
              <a:lnSpc>
                <a:spcPct val="100000"/>
              </a:lnSpc>
              <a:spcBef>
                <a:spcPts val="0"/>
              </a:spcBef>
              <a:spcAft>
                <a:spcPts val="0"/>
              </a:spcAft>
              <a:buClr>
                <a:srgbClr val="1C304A"/>
              </a:buClr>
              <a:buSzPts val="6000"/>
              <a:buNone/>
              <a:defRPr sz="6000">
                <a:solidFill>
                  <a:srgbClr val="1C304A"/>
                </a:solidFill>
              </a:defRPr>
            </a:lvl7pPr>
            <a:lvl8pPr lvl="7" rtl="0" algn="ctr">
              <a:lnSpc>
                <a:spcPct val="100000"/>
              </a:lnSpc>
              <a:spcBef>
                <a:spcPts val="0"/>
              </a:spcBef>
              <a:spcAft>
                <a:spcPts val="0"/>
              </a:spcAft>
              <a:buClr>
                <a:srgbClr val="1C304A"/>
              </a:buClr>
              <a:buSzPts val="6000"/>
              <a:buNone/>
              <a:defRPr sz="6000">
                <a:solidFill>
                  <a:srgbClr val="1C304A"/>
                </a:solidFill>
              </a:defRPr>
            </a:lvl8pPr>
            <a:lvl9pPr lvl="8" rtl="0" algn="ctr">
              <a:lnSpc>
                <a:spcPct val="100000"/>
              </a:lnSpc>
              <a:spcBef>
                <a:spcPts val="0"/>
              </a:spcBef>
              <a:spcAft>
                <a:spcPts val="0"/>
              </a:spcAft>
              <a:buClr>
                <a:srgbClr val="1C304A"/>
              </a:buClr>
              <a:buSzPts val="6000"/>
              <a:buNone/>
              <a:defRPr sz="6000">
                <a:solidFill>
                  <a:srgbClr val="1C304A"/>
                </a:solidFill>
              </a:defRPr>
            </a:lvl9pPr>
          </a:lstStyle>
          <a:p/>
        </p:txBody>
      </p:sp>
      <p:sp>
        <p:nvSpPr>
          <p:cNvPr id="62" name="Google Shape;62;p6"/>
          <p:cNvSpPr txBox="1"/>
          <p:nvPr>
            <p:ph idx="1" type="subTitle"/>
          </p:nvPr>
        </p:nvSpPr>
        <p:spPr>
          <a:xfrm>
            <a:off x="746072" y="292250"/>
            <a:ext cx="5017500" cy="667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solidFill>
                  <a:srgbClr val="1C304A"/>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Print" type="secHead">
  <p:cSld name="SECTION_HEADER">
    <p:bg>
      <p:bgPr>
        <a:solidFill>
          <a:srgbClr val="FFFFFF"/>
        </a:solidFill>
      </p:bgPr>
    </p:bg>
    <p:spTree>
      <p:nvGrpSpPr>
        <p:cNvPr id="363" name="Shape 363"/>
        <p:cNvGrpSpPr/>
        <p:nvPr/>
      </p:nvGrpSpPr>
      <p:grpSpPr>
        <a:xfrm>
          <a:off x="0" y="0"/>
          <a:ext cx="0" cy="0"/>
          <a:chOff x="0" y="0"/>
          <a:chExt cx="0" cy="0"/>
        </a:xfrm>
      </p:grpSpPr>
      <p:sp>
        <p:nvSpPr>
          <p:cNvPr id="364" name="Google Shape;364;p53"/>
          <p:cNvSpPr txBox="1"/>
          <p:nvPr>
            <p:ph type="ctrTitle"/>
          </p:nvPr>
        </p:nvSpPr>
        <p:spPr>
          <a:xfrm>
            <a:off x="712840" y="536231"/>
            <a:ext cx="7386600" cy="925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C304A"/>
              </a:buClr>
              <a:buSzPts val="5000"/>
              <a:buNone/>
              <a:defRPr b="1" sz="5000">
                <a:solidFill>
                  <a:srgbClr val="1C304A"/>
                </a:solidFill>
              </a:defRPr>
            </a:lvl1pPr>
            <a:lvl2pPr lvl="1" rtl="0" algn="ctr">
              <a:spcBef>
                <a:spcPts val="0"/>
              </a:spcBef>
              <a:spcAft>
                <a:spcPts val="0"/>
              </a:spcAft>
              <a:buClr>
                <a:srgbClr val="1C304A"/>
              </a:buClr>
              <a:buSzPts val="5000"/>
              <a:buNone/>
              <a:defRPr sz="5000">
                <a:solidFill>
                  <a:srgbClr val="1C304A"/>
                </a:solidFill>
              </a:defRPr>
            </a:lvl2pPr>
            <a:lvl3pPr lvl="2" rtl="0" algn="ctr">
              <a:spcBef>
                <a:spcPts val="0"/>
              </a:spcBef>
              <a:spcAft>
                <a:spcPts val="0"/>
              </a:spcAft>
              <a:buClr>
                <a:srgbClr val="1C304A"/>
              </a:buClr>
              <a:buSzPts val="5000"/>
              <a:buNone/>
              <a:defRPr sz="5000">
                <a:solidFill>
                  <a:srgbClr val="1C304A"/>
                </a:solidFill>
              </a:defRPr>
            </a:lvl3pPr>
            <a:lvl4pPr lvl="3" rtl="0" algn="ctr">
              <a:spcBef>
                <a:spcPts val="0"/>
              </a:spcBef>
              <a:spcAft>
                <a:spcPts val="0"/>
              </a:spcAft>
              <a:buClr>
                <a:srgbClr val="1C304A"/>
              </a:buClr>
              <a:buSzPts val="5000"/>
              <a:buNone/>
              <a:defRPr sz="5000">
                <a:solidFill>
                  <a:srgbClr val="1C304A"/>
                </a:solidFill>
              </a:defRPr>
            </a:lvl4pPr>
            <a:lvl5pPr lvl="4" rtl="0" algn="ctr">
              <a:spcBef>
                <a:spcPts val="0"/>
              </a:spcBef>
              <a:spcAft>
                <a:spcPts val="0"/>
              </a:spcAft>
              <a:buClr>
                <a:srgbClr val="1C304A"/>
              </a:buClr>
              <a:buSzPts val="5000"/>
              <a:buNone/>
              <a:defRPr sz="5000">
                <a:solidFill>
                  <a:srgbClr val="1C304A"/>
                </a:solidFill>
              </a:defRPr>
            </a:lvl5pPr>
            <a:lvl6pPr lvl="5" rtl="0" algn="ctr">
              <a:spcBef>
                <a:spcPts val="0"/>
              </a:spcBef>
              <a:spcAft>
                <a:spcPts val="0"/>
              </a:spcAft>
              <a:buClr>
                <a:srgbClr val="1C304A"/>
              </a:buClr>
              <a:buSzPts val="5000"/>
              <a:buNone/>
              <a:defRPr sz="5000">
                <a:solidFill>
                  <a:srgbClr val="1C304A"/>
                </a:solidFill>
              </a:defRPr>
            </a:lvl6pPr>
            <a:lvl7pPr lvl="6" rtl="0" algn="ctr">
              <a:spcBef>
                <a:spcPts val="0"/>
              </a:spcBef>
              <a:spcAft>
                <a:spcPts val="0"/>
              </a:spcAft>
              <a:buClr>
                <a:srgbClr val="1C304A"/>
              </a:buClr>
              <a:buSzPts val="5000"/>
              <a:buNone/>
              <a:defRPr sz="5000">
                <a:solidFill>
                  <a:srgbClr val="1C304A"/>
                </a:solidFill>
              </a:defRPr>
            </a:lvl7pPr>
            <a:lvl8pPr lvl="7" rtl="0" algn="ctr">
              <a:spcBef>
                <a:spcPts val="0"/>
              </a:spcBef>
              <a:spcAft>
                <a:spcPts val="0"/>
              </a:spcAft>
              <a:buClr>
                <a:srgbClr val="1C304A"/>
              </a:buClr>
              <a:buSzPts val="5000"/>
              <a:buNone/>
              <a:defRPr sz="5000">
                <a:solidFill>
                  <a:srgbClr val="1C304A"/>
                </a:solidFill>
              </a:defRPr>
            </a:lvl8pPr>
            <a:lvl9pPr lvl="8" rtl="0" algn="ctr">
              <a:spcBef>
                <a:spcPts val="0"/>
              </a:spcBef>
              <a:spcAft>
                <a:spcPts val="0"/>
              </a:spcAft>
              <a:buClr>
                <a:srgbClr val="1C304A"/>
              </a:buClr>
              <a:buSzPts val="5000"/>
              <a:buNone/>
              <a:defRPr sz="5000">
                <a:solidFill>
                  <a:srgbClr val="1C304A"/>
                </a:solidFill>
              </a:defRPr>
            </a:lvl9pPr>
          </a:lstStyle>
          <a:p/>
        </p:txBody>
      </p:sp>
      <p:sp>
        <p:nvSpPr>
          <p:cNvPr id="365" name="Google Shape;365;p53"/>
          <p:cNvSpPr txBox="1"/>
          <p:nvPr>
            <p:ph idx="1" type="subTitle"/>
          </p:nvPr>
        </p:nvSpPr>
        <p:spPr>
          <a:xfrm>
            <a:off x="729681" y="228753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1400"/>
              <a:buNone/>
              <a:defRPr sz="1400">
                <a:solidFill>
                  <a:srgbClr val="1C304A"/>
                </a:solidFill>
              </a:defRPr>
            </a:lvl1pPr>
            <a:lvl2pPr lvl="1" rtl="0">
              <a:lnSpc>
                <a:spcPct val="100000"/>
              </a:lnSpc>
              <a:spcBef>
                <a:spcPts val="0"/>
              </a:spcBef>
              <a:spcAft>
                <a:spcPts val="0"/>
              </a:spcAft>
              <a:buClr>
                <a:srgbClr val="1C304A"/>
              </a:buClr>
              <a:buSzPts val="1400"/>
              <a:buNone/>
              <a:defRPr>
                <a:solidFill>
                  <a:srgbClr val="1C304A"/>
                </a:solidFill>
              </a:defRPr>
            </a:lvl2pPr>
            <a:lvl3pPr lvl="2" rtl="0">
              <a:lnSpc>
                <a:spcPct val="100000"/>
              </a:lnSpc>
              <a:spcBef>
                <a:spcPts val="0"/>
              </a:spcBef>
              <a:spcAft>
                <a:spcPts val="0"/>
              </a:spcAft>
              <a:buClr>
                <a:srgbClr val="1C304A"/>
              </a:buClr>
              <a:buSzPts val="1400"/>
              <a:buNone/>
              <a:defRPr>
                <a:solidFill>
                  <a:srgbClr val="1C304A"/>
                </a:solidFill>
              </a:defRPr>
            </a:lvl3pPr>
            <a:lvl4pPr lvl="3" rtl="0">
              <a:lnSpc>
                <a:spcPct val="100000"/>
              </a:lnSpc>
              <a:spcBef>
                <a:spcPts val="0"/>
              </a:spcBef>
              <a:spcAft>
                <a:spcPts val="0"/>
              </a:spcAft>
              <a:buClr>
                <a:srgbClr val="1C304A"/>
              </a:buClr>
              <a:buSzPts val="1200"/>
              <a:buNone/>
              <a:defRPr>
                <a:solidFill>
                  <a:srgbClr val="1C304A"/>
                </a:solidFill>
              </a:defRPr>
            </a:lvl4pPr>
            <a:lvl5pPr lvl="4" rtl="0">
              <a:lnSpc>
                <a:spcPct val="100000"/>
              </a:lnSpc>
              <a:spcBef>
                <a:spcPts val="0"/>
              </a:spcBef>
              <a:spcAft>
                <a:spcPts val="0"/>
              </a:spcAft>
              <a:buClr>
                <a:srgbClr val="1C304A"/>
              </a:buClr>
              <a:buSzPts val="1000"/>
              <a:buNone/>
              <a:defRPr>
                <a:solidFill>
                  <a:srgbClr val="1C304A"/>
                </a:solidFill>
              </a:defRPr>
            </a:lvl5pPr>
            <a:lvl6pPr lvl="5" rtl="0">
              <a:lnSpc>
                <a:spcPct val="100000"/>
              </a:lnSpc>
              <a:spcBef>
                <a:spcPts val="0"/>
              </a:spcBef>
              <a:spcAft>
                <a:spcPts val="0"/>
              </a:spcAft>
              <a:buClr>
                <a:srgbClr val="1C304A"/>
              </a:buClr>
              <a:buSzPts val="800"/>
              <a:buNone/>
              <a:defRPr>
                <a:solidFill>
                  <a:srgbClr val="1C304A"/>
                </a:solidFill>
              </a:defRPr>
            </a:lvl6pPr>
            <a:lvl7pPr lvl="6" rtl="0">
              <a:lnSpc>
                <a:spcPct val="100000"/>
              </a:lnSpc>
              <a:spcBef>
                <a:spcPts val="0"/>
              </a:spcBef>
              <a:spcAft>
                <a:spcPts val="0"/>
              </a:spcAft>
              <a:buClr>
                <a:srgbClr val="1C304A"/>
              </a:buClr>
              <a:buSzPts val="800"/>
              <a:buNone/>
              <a:defRPr>
                <a:solidFill>
                  <a:srgbClr val="1C304A"/>
                </a:solidFill>
              </a:defRPr>
            </a:lvl7pPr>
            <a:lvl8pPr lvl="7" rtl="0">
              <a:lnSpc>
                <a:spcPct val="100000"/>
              </a:lnSpc>
              <a:spcBef>
                <a:spcPts val="0"/>
              </a:spcBef>
              <a:spcAft>
                <a:spcPts val="0"/>
              </a:spcAft>
              <a:buClr>
                <a:srgbClr val="1C304A"/>
              </a:buClr>
              <a:buSzPts val="800"/>
              <a:buNone/>
              <a:defRPr>
                <a:solidFill>
                  <a:srgbClr val="1C304A"/>
                </a:solidFill>
              </a:defRPr>
            </a:lvl8pPr>
            <a:lvl9pPr lvl="8" rtl="0">
              <a:lnSpc>
                <a:spcPct val="100000"/>
              </a:lnSpc>
              <a:spcBef>
                <a:spcPts val="0"/>
              </a:spcBef>
              <a:spcAft>
                <a:spcPts val="0"/>
              </a:spcAft>
              <a:buClr>
                <a:srgbClr val="1C304A"/>
              </a:buClr>
              <a:buSzPts val="800"/>
              <a:buNone/>
              <a:defRPr>
                <a:solidFill>
                  <a:srgbClr val="1C304A"/>
                </a:solidFill>
              </a:defRPr>
            </a:lvl9pPr>
          </a:lstStyle>
          <a:p/>
        </p:txBody>
      </p:sp>
      <p:sp>
        <p:nvSpPr>
          <p:cNvPr id="366" name="Google Shape;366;p53"/>
          <p:cNvSpPr txBox="1"/>
          <p:nvPr>
            <p:ph idx="2" type="subTitle"/>
          </p:nvPr>
        </p:nvSpPr>
        <p:spPr>
          <a:xfrm>
            <a:off x="1190575" y="4444055"/>
            <a:ext cx="2736000" cy="2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descr="18F-Logo-S.png" id="367" name="Google Shape;367;p53"/>
          <p:cNvPicPr preferRelativeResize="0"/>
          <p:nvPr/>
        </p:nvPicPr>
        <p:blipFill>
          <a:blip r:embed="rId2">
            <a:alphaModFix/>
          </a:blip>
          <a:stretch>
            <a:fillRect/>
          </a:stretch>
        </p:blipFill>
        <p:spPr>
          <a:xfrm>
            <a:off x="825500" y="4438375"/>
            <a:ext cx="329350" cy="3293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ue" type="tx">
  <p:cSld name="TITLE_AND_BODY">
    <p:bg>
      <p:bgPr>
        <a:solidFill>
          <a:srgbClr val="00CFFF"/>
        </a:solidFill>
      </p:bgPr>
    </p:bg>
    <p:spTree>
      <p:nvGrpSpPr>
        <p:cNvPr id="368" name="Shape 368"/>
        <p:cNvGrpSpPr/>
        <p:nvPr/>
      </p:nvGrpSpPr>
      <p:grpSpPr>
        <a:xfrm>
          <a:off x="0" y="0"/>
          <a:ext cx="0" cy="0"/>
          <a:chOff x="0" y="0"/>
          <a:chExt cx="0" cy="0"/>
        </a:xfrm>
      </p:grpSpPr>
      <p:sp>
        <p:nvSpPr>
          <p:cNvPr id="369" name="Google Shape;369;p54"/>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70" name="Google Shape;370;p54"/>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C304A"/>
              </a:buClr>
              <a:buSzPts val="6000"/>
              <a:buNone/>
              <a:defRPr b="1" sz="60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371" name="Google Shape;371;p54"/>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descr="18F-Logo-S.png" id="372" name="Google Shape;372;p54"/>
          <p:cNvPicPr preferRelativeResize="0"/>
          <p:nvPr/>
        </p:nvPicPr>
        <p:blipFill>
          <a:blip r:embed="rId2">
            <a:alphaModFix/>
          </a:blip>
          <a:stretch>
            <a:fillRect/>
          </a:stretch>
        </p:blipFill>
        <p:spPr>
          <a:xfrm>
            <a:off x="825500" y="4566350"/>
            <a:ext cx="201375" cy="2013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Dark Blue">
  <p:cSld name="TITLE_AND_BODY_2">
    <p:bg>
      <p:bgPr>
        <a:solidFill>
          <a:srgbClr val="1C304A"/>
        </a:solidFill>
      </p:bgPr>
    </p:bg>
    <p:spTree>
      <p:nvGrpSpPr>
        <p:cNvPr id="373" name="Shape 373"/>
        <p:cNvGrpSpPr/>
        <p:nvPr/>
      </p:nvGrpSpPr>
      <p:grpSpPr>
        <a:xfrm>
          <a:off x="0" y="0"/>
          <a:ext cx="0" cy="0"/>
          <a:chOff x="0" y="0"/>
          <a:chExt cx="0" cy="0"/>
        </a:xfrm>
      </p:grpSpPr>
      <p:sp>
        <p:nvSpPr>
          <p:cNvPr id="374" name="Google Shape;374;p55"/>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indent="0" lvl="0" marL="0" rtl="0" algn="r">
              <a:spcBef>
                <a:spcPts val="0"/>
              </a:spcBef>
              <a:spcAft>
                <a:spcPts val="0"/>
              </a:spcAft>
              <a:buNone/>
            </a:pPr>
            <a:fld id="{00000000-1234-1234-1234-123412341234}" type="slidenum">
              <a:rPr lang="en"/>
              <a:t>‹#›</a:t>
            </a:fld>
            <a:endParaRPr/>
          </a:p>
        </p:txBody>
      </p:sp>
      <p:sp>
        <p:nvSpPr>
          <p:cNvPr id="375" name="Google Shape;375;p55"/>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CFFF"/>
              </a:buClr>
              <a:buSzPts val="6000"/>
              <a:buNone/>
              <a:defRPr b="1" sz="6000">
                <a:solidFill>
                  <a:srgbClr val="00CFFF"/>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376" name="Google Shape;376;p55"/>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pic>
        <p:nvPicPr>
          <p:cNvPr id="377" name="Google Shape;377;p55"/>
          <p:cNvPicPr preferRelativeResize="0"/>
          <p:nvPr/>
        </p:nvPicPr>
        <p:blipFill>
          <a:blip r:embed="rId2">
            <a:alphaModFix/>
          </a:blip>
          <a:stretch>
            <a:fillRect/>
          </a:stretch>
        </p:blipFill>
        <p:spPr>
          <a:xfrm>
            <a:off x="825504" y="4566350"/>
            <a:ext cx="201375" cy="2013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TITLE_AND_BODY_2_1">
    <p:bg>
      <p:bgPr>
        <a:solidFill>
          <a:srgbClr val="FFFFFF"/>
        </a:solidFill>
      </p:bgPr>
    </p:bg>
    <p:spTree>
      <p:nvGrpSpPr>
        <p:cNvPr id="378" name="Shape 378"/>
        <p:cNvGrpSpPr/>
        <p:nvPr/>
      </p:nvGrpSpPr>
      <p:grpSpPr>
        <a:xfrm>
          <a:off x="0" y="0"/>
          <a:ext cx="0" cy="0"/>
          <a:chOff x="0" y="0"/>
          <a:chExt cx="0" cy="0"/>
        </a:xfrm>
      </p:grpSpPr>
      <p:sp>
        <p:nvSpPr>
          <p:cNvPr id="379" name="Google Shape;379;p56"/>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80" name="Google Shape;380;p56"/>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C304A"/>
              </a:buClr>
              <a:buSzPts val="6000"/>
              <a:buNone/>
              <a:defRPr b="1" sz="60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381" name="Google Shape;381;p56"/>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046B9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descr="18F-Logo-S.png" id="382" name="Google Shape;382;p56"/>
          <p:cNvPicPr preferRelativeResize="0"/>
          <p:nvPr/>
        </p:nvPicPr>
        <p:blipFill>
          <a:blip r:embed="rId2">
            <a:alphaModFix/>
          </a:blip>
          <a:stretch>
            <a:fillRect/>
          </a:stretch>
        </p:blipFill>
        <p:spPr>
          <a:xfrm>
            <a:off x="825500" y="4566350"/>
            <a:ext cx="201375" cy="2013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ight - LG quote">
  <p:cSld name="TITLE_AND_BODY_2_1_1">
    <p:bg>
      <p:bgPr>
        <a:solidFill>
          <a:srgbClr val="00CFFF"/>
        </a:solidFill>
      </p:bgPr>
    </p:bg>
    <p:spTree>
      <p:nvGrpSpPr>
        <p:cNvPr id="383" name="Shape 383"/>
        <p:cNvGrpSpPr/>
        <p:nvPr/>
      </p:nvGrpSpPr>
      <p:grpSpPr>
        <a:xfrm>
          <a:off x="0" y="0"/>
          <a:ext cx="0" cy="0"/>
          <a:chOff x="0" y="0"/>
          <a:chExt cx="0" cy="0"/>
        </a:xfrm>
      </p:grpSpPr>
      <p:sp>
        <p:nvSpPr>
          <p:cNvPr id="384" name="Google Shape;384;p57"/>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85" name="Google Shape;385;p57"/>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1C304A"/>
              </a:buClr>
              <a:buSzPts val="3200"/>
              <a:buNone/>
              <a:defRPr b="1" sz="32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LG quote">
  <p:cSld name="TITLE_AND_BODY_2_1_1_1">
    <p:bg>
      <p:bgPr>
        <a:solidFill>
          <a:srgbClr val="FFFFFF"/>
        </a:solidFill>
      </p:bgPr>
    </p:bg>
    <p:spTree>
      <p:nvGrpSpPr>
        <p:cNvPr id="386" name="Shape 386"/>
        <p:cNvGrpSpPr/>
        <p:nvPr/>
      </p:nvGrpSpPr>
      <p:grpSpPr>
        <a:xfrm>
          <a:off x="0" y="0"/>
          <a:ext cx="0" cy="0"/>
          <a:chOff x="0" y="0"/>
          <a:chExt cx="0" cy="0"/>
        </a:xfrm>
      </p:grpSpPr>
      <p:sp>
        <p:nvSpPr>
          <p:cNvPr id="387" name="Google Shape;387;p58"/>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1C304A"/>
              </a:buClr>
              <a:buSzPts val="3200"/>
              <a:buNone/>
              <a:defRPr b="1" sz="32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388" name="Google Shape;388;p58"/>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 1 column">
  <p:cSld name="TITLE_AND_BODY_2_1_1_1_1">
    <p:bg>
      <p:bgPr>
        <a:solidFill>
          <a:srgbClr val="1C304A"/>
        </a:solidFill>
      </p:bgPr>
    </p:bg>
    <p:spTree>
      <p:nvGrpSpPr>
        <p:cNvPr id="389" name="Shape 389"/>
        <p:cNvGrpSpPr/>
        <p:nvPr/>
      </p:nvGrpSpPr>
      <p:grpSpPr>
        <a:xfrm>
          <a:off x="0" y="0"/>
          <a:ext cx="0" cy="0"/>
          <a:chOff x="0" y="0"/>
          <a:chExt cx="0" cy="0"/>
        </a:xfrm>
      </p:grpSpPr>
      <p:sp>
        <p:nvSpPr>
          <p:cNvPr id="390" name="Google Shape;390;p59"/>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391" name="Google Shape;391;p59"/>
          <p:cNvSpPr txBox="1"/>
          <p:nvPr>
            <p:ph idx="1" type="body"/>
          </p:nvPr>
        </p:nvSpPr>
        <p:spPr>
          <a:xfrm>
            <a:off x="623400" y="1654658"/>
            <a:ext cx="78915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292100" lvl="4" marL="2286000" rtl="0">
              <a:spcBef>
                <a:spcPts val="1600"/>
              </a:spcBef>
              <a:spcAft>
                <a:spcPts val="0"/>
              </a:spcAft>
              <a:buClr>
                <a:srgbClr val="FFFFFF"/>
              </a:buClr>
              <a:buSzPts val="1000"/>
              <a:buChar char="○"/>
              <a:defRPr>
                <a:solidFill>
                  <a:srgbClr val="FFFFFF"/>
                </a:solidFill>
              </a:defRPr>
            </a:lvl5pPr>
            <a:lvl6pPr indent="-279400" lvl="5" marL="2743200" rtl="0">
              <a:spcBef>
                <a:spcPts val="1600"/>
              </a:spcBef>
              <a:spcAft>
                <a:spcPts val="0"/>
              </a:spcAft>
              <a:buClr>
                <a:srgbClr val="FFFFFF"/>
              </a:buClr>
              <a:buSzPts val="800"/>
              <a:buChar char="■"/>
              <a:defRPr>
                <a:solidFill>
                  <a:srgbClr val="FFFFFF"/>
                </a:solidFill>
              </a:defRPr>
            </a:lvl6pPr>
            <a:lvl7pPr indent="-279400" lvl="6" marL="3200400" rtl="0">
              <a:spcBef>
                <a:spcPts val="1600"/>
              </a:spcBef>
              <a:spcAft>
                <a:spcPts val="0"/>
              </a:spcAft>
              <a:buClr>
                <a:srgbClr val="FFFFFF"/>
              </a:buClr>
              <a:buSzPts val="800"/>
              <a:buChar char="●"/>
              <a:defRPr>
                <a:solidFill>
                  <a:srgbClr val="FFFFFF"/>
                </a:solidFill>
              </a:defRPr>
            </a:lvl7pPr>
            <a:lvl8pPr indent="-279400" lvl="7" marL="3657600" rtl="0">
              <a:spcBef>
                <a:spcPts val="1600"/>
              </a:spcBef>
              <a:spcAft>
                <a:spcPts val="0"/>
              </a:spcAft>
              <a:buClr>
                <a:srgbClr val="FFFFFF"/>
              </a:buClr>
              <a:buSzPts val="800"/>
              <a:buChar char="○"/>
              <a:defRPr>
                <a:solidFill>
                  <a:srgbClr val="FFFFFF"/>
                </a:solidFill>
              </a:defRPr>
            </a:lvl8pPr>
            <a:lvl9pPr indent="-279400" lvl="8" marL="4114800" rtl="0">
              <a:spcBef>
                <a:spcPts val="1600"/>
              </a:spcBef>
              <a:spcAft>
                <a:spcPts val="1600"/>
              </a:spcAft>
              <a:buClr>
                <a:srgbClr val="FFFFFF"/>
              </a:buClr>
              <a:buSzPts val="800"/>
              <a:buChar char="■"/>
              <a:defRPr>
                <a:solidFill>
                  <a:srgbClr val="FFFFFF"/>
                </a:solidFill>
              </a:defRPr>
            </a:lvl9pPr>
          </a:lstStyle>
          <a:p/>
        </p:txBody>
      </p:sp>
      <p:sp>
        <p:nvSpPr>
          <p:cNvPr id="392" name="Google Shape;392;p59"/>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 2 column">
  <p:cSld name="TITLE_AND_BODY_2_1_1_1_1_3">
    <p:bg>
      <p:bgPr>
        <a:solidFill>
          <a:srgbClr val="1C304A"/>
        </a:solidFill>
      </p:bgPr>
    </p:bg>
    <p:spTree>
      <p:nvGrpSpPr>
        <p:cNvPr id="393" name="Shape 393"/>
        <p:cNvGrpSpPr/>
        <p:nvPr/>
      </p:nvGrpSpPr>
      <p:grpSpPr>
        <a:xfrm>
          <a:off x="0" y="0"/>
          <a:ext cx="0" cy="0"/>
          <a:chOff x="0" y="0"/>
          <a:chExt cx="0" cy="0"/>
        </a:xfrm>
      </p:grpSpPr>
      <p:sp>
        <p:nvSpPr>
          <p:cNvPr id="394" name="Google Shape;394;p60"/>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indent="0" lvl="0" marL="0" rtl="0" algn="r">
              <a:spcBef>
                <a:spcPts val="0"/>
              </a:spcBef>
              <a:spcAft>
                <a:spcPts val="0"/>
              </a:spcAft>
              <a:buNone/>
            </a:pPr>
            <a:fld id="{00000000-1234-1234-1234-123412341234}" type="slidenum">
              <a:rPr lang="en"/>
              <a:t>‹#›</a:t>
            </a:fld>
            <a:endParaRPr/>
          </a:p>
        </p:txBody>
      </p:sp>
      <p:sp>
        <p:nvSpPr>
          <p:cNvPr id="395" name="Google Shape;395;p60"/>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396" name="Google Shape;396;p60"/>
          <p:cNvSpPr txBox="1"/>
          <p:nvPr>
            <p:ph idx="1" type="body"/>
          </p:nvPr>
        </p:nvSpPr>
        <p:spPr>
          <a:xfrm>
            <a:off x="697434" y="1714063"/>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397" name="Google Shape;397;p60"/>
          <p:cNvSpPr txBox="1"/>
          <p:nvPr>
            <p:ph idx="2" type="body"/>
          </p:nvPr>
        </p:nvSpPr>
        <p:spPr>
          <a:xfrm>
            <a:off x="4675870" y="1737313"/>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398" name="Google Shape;398;p60"/>
          <p:cNvSpPr txBox="1"/>
          <p:nvPr>
            <p:ph idx="3"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 Dark - 3 column bullets">
  <p:cSld name="TITLE_AND_BODY_2_1_1_1_1_3_1">
    <p:bg>
      <p:bgPr>
        <a:solidFill>
          <a:srgbClr val="1C304A"/>
        </a:solidFill>
      </p:bgPr>
    </p:bg>
    <p:spTree>
      <p:nvGrpSpPr>
        <p:cNvPr id="399" name="Shape 399"/>
        <p:cNvGrpSpPr/>
        <p:nvPr/>
      </p:nvGrpSpPr>
      <p:grpSpPr>
        <a:xfrm>
          <a:off x="0" y="0"/>
          <a:ext cx="0" cy="0"/>
          <a:chOff x="0" y="0"/>
          <a:chExt cx="0" cy="0"/>
        </a:xfrm>
      </p:grpSpPr>
      <p:sp>
        <p:nvSpPr>
          <p:cNvPr id="400" name="Google Shape;400;p61"/>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indent="0" lvl="0" marL="0" rtl="0" algn="r">
              <a:spcBef>
                <a:spcPts val="0"/>
              </a:spcBef>
              <a:spcAft>
                <a:spcPts val="0"/>
              </a:spcAft>
              <a:buNone/>
            </a:pPr>
            <a:fld id="{00000000-1234-1234-1234-123412341234}" type="slidenum">
              <a:rPr lang="en"/>
              <a:t>‹#›</a:t>
            </a:fld>
            <a:endParaRPr/>
          </a:p>
        </p:txBody>
      </p:sp>
      <p:sp>
        <p:nvSpPr>
          <p:cNvPr id="401" name="Google Shape;401;p61"/>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402" name="Google Shape;402;p61"/>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03" name="Google Shape;403;p61"/>
          <p:cNvSpPr txBox="1"/>
          <p:nvPr>
            <p:ph idx="2" type="body"/>
          </p:nvPr>
        </p:nvSpPr>
        <p:spPr>
          <a:xfrm>
            <a:off x="737118"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404" name="Google Shape;404;p61"/>
          <p:cNvSpPr txBox="1"/>
          <p:nvPr>
            <p:ph idx="3" type="body"/>
          </p:nvPr>
        </p:nvSpPr>
        <p:spPr>
          <a:xfrm>
            <a:off x="3323393"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405" name="Google Shape;405;p61"/>
          <p:cNvSpPr txBox="1"/>
          <p:nvPr>
            <p:ph idx="4" type="body"/>
          </p:nvPr>
        </p:nvSpPr>
        <p:spPr>
          <a:xfrm>
            <a:off x="5909667" y="2495159"/>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406" name="Google Shape;406;p61"/>
          <p:cNvSpPr/>
          <p:nvPr/>
        </p:nvSpPr>
        <p:spPr>
          <a:xfrm>
            <a:off x="815525"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407" name="Google Shape;407;p61"/>
          <p:cNvSpPr txBox="1"/>
          <p:nvPr/>
        </p:nvSpPr>
        <p:spPr>
          <a:xfrm>
            <a:off x="811575"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1</a:t>
            </a:r>
            <a:endParaRPr sz="1800">
              <a:solidFill>
                <a:srgbClr val="1C304A"/>
              </a:solidFill>
            </a:endParaRPr>
          </a:p>
        </p:txBody>
      </p:sp>
      <p:sp>
        <p:nvSpPr>
          <p:cNvPr id="408" name="Google Shape;408;p61"/>
          <p:cNvSpPr/>
          <p:nvPr/>
        </p:nvSpPr>
        <p:spPr>
          <a:xfrm>
            <a:off x="3375583"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409" name="Google Shape;409;p61"/>
          <p:cNvSpPr txBox="1"/>
          <p:nvPr/>
        </p:nvSpPr>
        <p:spPr>
          <a:xfrm>
            <a:off x="3371633"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2</a:t>
            </a:r>
            <a:endParaRPr sz="1800">
              <a:solidFill>
                <a:srgbClr val="1C304A"/>
              </a:solidFill>
            </a:endParaRPr>
          </a:p>
        </p:txBody>
      </p:sp>
      <p:sp>
        <p:nvSpPr>
          <p:cNvPr id="410" name="Google Shape;410;p61"/>
          <p:cNvSpPr/>
          <p:nvPr/>
        </p:nvSpPr>
        <p:spPr>
          <a:xfrm>
            <a:off x="5993435" y="1865324"/>
            <a:ext cx="467100" cy="4671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411" name="Google Shape;411;p61"/>
          <p:cNvSpPr txBox="1"/>
          <p:nvPr/>
        </p:nvSpPr>
        <p:spPr>
          <a:xfrm>
            <a:off x="5989485" y="1876000"/>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C304A"/>
                </a:solidFill>
                <a:latin typeface="Helvetica Neue"/>
                <a:ea typeface="Helvetica Neue"/>
                <a:cs typeface="Helvetica Neue"/>
                <a:sym typeface="Helvetica Neue"/>
              </a:rPr>
              <a:t>3</a:t>
            </a:r>
            <a:endParaRPr sz="1800">
              <a:solidFill>
                <a:srgbClr val="1C304A"/>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1 column">
  <p:cSld name="TITLE_AND_BODY_2_1_1_1_1_2">
    <p:bg>
      <p:bgPr>
        <a:solidFill>
          <a:srgbClr val="FFFFFF"/>
        </a:solidFill>
      </p:bgPr>
    </p:bg>
    <p:spTree>
      <p:nvGrpSpPr>
        <p:cNvPr id="412" name="Shape 412"/>
        <p:cNvGrpSpPr/>
        <p:nvPr/>
      </p:nvGrpSpPr>
      <p:grpSpPr>
        <a:xfrm>
          <a:off x="0" y="0"/>
          <a:ext cx="0" cy="0"/>
          <a:chOff x="0" y="0"/>
          <a:chExt cx="0" cy="0"/>
        </a:xfrm>
      </p:grpSpPr>
      <p:sp>
        <p:nvSpPr>
          <p:cNvPr id="413" name="Google Shape;413;p62"/>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414" name="Google Shape;414;p62"/>
          <p:cNvSpPr txBox="1"/>
          <p:nvPr>
            <p:ph idx="1" type="body"/>
          </p:nvPr>
        </p:nvSpPr>
        <p:spPr>
          <a:xfrm>
            <a:off x="623400" y="1662376"/>
            <a:ext cx="78915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1C304A"/>
              </a:buClr>
              <a:buSzPts val="1800"/>
              <a:buChar char="●"/>
              <a:defRPr>
                <a:solidFill>
                  <a:srgbClr val="1C304A"/>
                </a:solidFill>
              </a:defRPr>
            </a:lvl1pPr>
            <a:lvl2pPr indent="-317500" lvl="1" marL="914400" rtl="0">
              <a:spcBef>
                <a:spcPts val="1600"/>
              </a:spcBef>
              <a:spcAft>
                <a:spcPts val="0"/>
              </a:spcAft>
              <a:buClr>
                <a:srgbClr val="1C304A"/>
              </a:buClr>
              <a:buSzPts val="1400"/>
              <a:buChar char="○"/>
              <a:defRPr>
                <a:solidFill>
                  <a:srgbClr val="1C304A"/>
                </a:solidFill>
              </a:defRPr>
            </a:lvl2pPr>
            <a:lvl3pPr indent="-317500" lvl="2" marL="1371600" rtl="0">
              <a:spcBef>
                <a:spcPts val="1600"/>
              </a:spcBef>
              <a:spcAft>
                <a:spcPts val="0"/>
              </a:spcAft>
              <a:buClr>
                <a:srgbClr val="1C304A"/>
              </a:buClr>
              <a:buSzPts val="1400"/>
              <a:buChar char="■"/>
              <a:defRPr>
                <a:solidFill>
                  <a:srgbClr val="1C304A"/>
                </a:solidFill>
              </a:defRPr>
            </a:lvl3pPr>
            <a:lvl4pPr indent="-304800" lvl="3" marL="1828800" rtl="0">
              <a:spcBef>
                <a:spcPts val="1600"/>
              </a:spcBef>
              <a:spcAft>
                <a:spcPts val="0"/>
              </a:spcAft>
              <a:buClr>
                <a:srgbClr val="1C304A"/>
              </a:buClr>
              <a:buSzPts val="1200"/>
              <a:buChar char="●"/>
              <a:defRPr>
                <a:solidFill>
                  <a:srgbClr val="1C304A"/>
                </a:solidFill>
              </a:defRPr>
            </a:lvl4pPr>
            <a:lvl5pPr indent="-292100" lvl="4" marL="2286000" rtl="0">
              <a:spcBef>
                <a:spcPts val="1600"/>
              </a:spcBef>
              <a:spcAft>
                <a:spcPts val="0"/>
              </a:spcAft>
              <a:buClr>
                <a:srgbClr val="1C304A"/>
              </a:buClr>
              <a:buSzPts val="1000"/>
              <a:buChar char="○"/>
              <a:defRPr>
                <a:solidFill>
                  <a:srgbClr val="1C304A"/>
                </a:solidFill>
              </a:defRPr>
            </a:lvl5pPr>
            <a:lvl6pPr indent="-279400" lvl="5" marL="2743200" rtl="0">
              <a:spcBef>
                <a:spcPts val="1600"/>
              </a:spcBef>
              <a:spcAft>
                <a:spcPts val="0"/>
              </a:spcAft>
              <a:buClr>
                <a:srgbClr val="1C304A"/>
              </a:buClr>
              <a:buSzPts val="800"/>
              <a:buChar char="■"/>
              <a:defRPr>
                <a:solidFill>
                  <a:srgbClr val="1C304A"/>
                </a:solidFill>
              </a:defRPr>
            </a:lvl6pPr>
            <a:lvl7pPr indent="-279400" lvl="6" marL="3200400" rtl="0">
              <a:spcBef>
                <a:spcPts val="1600"/>
              </a:spcBef>
              <a:spcAft>
                <a:spcPts val="0"/>
              </a:spcAft>
              <a:buClr>
                <a:srgbClr val="1C304A"/>
              </a:buClr>
              <a:buSzPts val="800"/>
              <a:buChar char="●"/>
              <a:defRPr>
                <a:solidFill>
                  <a:srgbClr val="1C304A"/>
                </a:solidFill>
              </a:defRPr>
            </a:lvl7pPr>
            <a:lvl8pPr indent="-279400" lvl="7" marL="3657600" rtl="0">
              <a:spcBef>
                <a:spcPts val="1600"/>
              </a:spcBef>
              <a:spcAft>
                <a:spcPts val="0"/>
              </a:spcAft>
              <a:buClr>
                <a:srgbClr val="1C304A"/>
              </a:buClr>
              <a:buSzPts val="800"/>
              <a:buChar char="○"/>
              <a:defRPr>
                <a:solidFill>
                  <a:srgbClr val="1C304A"/>
                </a:solidFill>
              </a:defRPr>
            </a:lvl8pPr>
            <a:lvl9pPr indent="-279400" lvl="8" marL="4114800" rtl="0">
              <a:spcBef>
                <a:spcPts val="1600"/>
              </a:spcBef>
              <a:spcAft>
                <a:spcPts val="1600"/>
              </a:spcAft>
              <a:buClr>
                <a:srgbClr val="1C304A"/>
              </a:buClr>
              <a:buSzPts val="800"/>
              <a:buChar char="■"/>
              <a:defRPr>
                <a:solidFill>
                  <a:srgbClr val="1C304A"/>
                </a:solidFill>
              </a:defRPr>
            </a:lvl9pPr>
          </a:lstStyle>
          <a:p/>
        </p:txBody>
      </p:sp>
      <p:sp>
        <p:nvSpPr>
          <p:cNvPr id="415" name="Google Shape;415;p62"/>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Dark Blue">
  <p:cSld name="TITLE_AND_BODY_2">
    <p:bg>
      <p:bgPr>
        <a:solidFill>
          <a:srgbClr val="1C304A"/>
        </a:solidFill>
      </p:bgPr>
    </p:bg>
    <p:spTree>
      <p:nvGrpSpPr>
        <p:cNvPr id="63" name="Shape 63"/>
        <p:cNvGrpSpPr/>
        <p:nvPr/>
      </p:nvGrpSpPr>
      <p:grpSpPr>
        <a:xfrm>
          <a:off x="0" y="0"/>
          <a:ext cx="0" cy="0"/>
          <a:chOff x="0" y="0"/>
          <a:chExt cx="0" cy="0"/>
        </a:xfrm>
      </p:grpSpPr>
      <p:sp>
        <p:nvSpPr>
          <p:cNvPr id="64" name="Google Shape;64;p7"/>
          <p:cNvSpPr txBox="1"/>
          <p:nvPr>
            <p:ph type="ctrTitle"/>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00CFFF"/>
              </a:buClr>
              <a:buSzPts val="6000"/>
              <a:buNone/>
              <a:defRPr b="1" sz="6000">
                <a:solidFill>
                  <a:srgbClr val="00CFFF"/>
                </a:solidFill>
              </a:defRPr>
            </a:lvl1pPr>
            <a:lvl2pPr lvl="1" rtl="0" algn="ctr">
              <a:lnSpc>
                <a:spcPct val="100000"/>
              </a:lnSpc>
              <a:spcBef>
                <a:spcPts val="0"/>
              </a:spcBef>
              <a:spcAft>
                <a:spcPts val="0"/>
              </a:spcAft>
              <a:buClr>
                <a:srgbClr val="1C304A"/>
              </a:buClr>
              <a:buSzPts val="6000"/>
              <a:buNone/>
              <a:defRPr sz="6000">
                <a:solidFill>
                  <a:srgbClr val="1C304A"/>
                </a:solidFill>
              </a:defRPr>
            </a:lvl2pPr>
            <a:lvl3pPr lvl="2" rtl="0" algn="ctr">
              <a:lnSpc>
                <a:spcPct val="100000"/>
              </a:lnSpc>
              <a:spcBef>
                <a:spcPts val="0"/>
              </a:spcBef>
              <a:spcAft>
                <a:spcPts val="0"/>
              </a:spcAft>
              <a:buClr>
                <a:srgbClr val="1C304A"/>
              </a:buClr>
              <a:buSzPts val="6000"/>
              <a:buNone/>
              <a:defRPr sz="6000">
                <a:solidFill>
                  <a:srgbClr val="1C304A"/>
                </a:solidFill>
              </a:defRPr>
            </a:lvl3pPr>
            <a:lvl4pPr lvl="3" rtl="0" algn="ctr">
              <a:lnSpc>
                <a:spcPct val="100000"/>
              </a:lnSpc>
              <a:spcBef>
                <a:spcPts val="0"/>
              </a:spcBef>
              <a:spcAft>
                <a:spcPts val="0"/>
              </a:spcAft>
              <a:buClr>
                <a:srgbClr val="1C304A"/>
              </a:buClr>
              <a:buSzPts val="6000"/>
              <a:buNone/>
              <a:defRPr sz="6000">
                <a:solidFill>
                  <a:srgbClr val="1C304A"/>
                </a:solidFill>
              </a:defRPr>
            </a:lvl4pPr>
            <a:lvl5pPr lvl="4" rtl="0" algn="ctr">
              <a:lnSpc>
                <a:spcPct val="100000"/>
              </a:lnSpc>
              <a:spcBef>
                <a:spcPts val="0"/>
              </a:spcBef>
              <a:spcAft>
                <a:spcPts val="0"/>
              </a:spcAft>
              <a:buClr>
                <a:srgbClr val="1C304A"/>
              </a:buClr>
              <a:buSzPts val="6000"/>
              <a:buNone/>
              <a:defRPr sz="6000">
                <a:solidFill>
                  <a:srgbClr val="1C304A"/>
                </a:solidFill>
              </a:defRPr>
            </a:lvl5pPr>
            <a:lvl6pPr lvl="5" rtl="0" algn="ctr">
              <a:lnSpc>
                <a:spcPct val="100000"/>
              </a:lnSpc>
              <a:spcBef>
                <a:spcPts val="0"/>
              </a:spcBef>
              <a:spcAft>
                <a:spcPts val="0"/>
              </a:spcAft>
              <a:buClr>
                <a:srgbClr val="1C304A"/>
              </a:buClr>
              <a:buSzPts val="6000"/>
              <a:buNone/>
              <a:defRPr sz="6000">
                <a:solidFill>
                  <a:srgbClr val="1C304A"/>
                </a:solidFill>
              </a:defRPr>
            </a:lvl6pPr>
            <a:lvl7pPr lvl="6" rtl="0" algn="ctr">
              <a:lnSpc>
                <a:spcPct val="100000"/>
              </a:lnSpc>
              <a:spcBef>
                <a:spcPts val="0"/>
              </a:spcBef>
              <a:spcAft>
                <a:spcPts val="0"/>
              </a:spcAft>
              <a:buClr>
                <a:srgbClr val="1C304A"/>
              </a:buClr>
              <a:buSzPts val="6000"/>
              <a:buNone/>
              <a:defRPr sz="6000">
                <a:solidFill>
                  <a:srgbClr val="1C304A"/>
                </a:solidFill>
              </a:defRPr>
            </a:lvl7pPr>
            <a:lvl8pPr lvl="7" rtl="0" algn="ctr">
              <a:lnSpc>
                <a:spcPct val="100000"/>
              </a:lnSpc>
              <a:spcBef>
                <a:spcPts val="0"/>
              </a:spcBef>
              <a:spcAft>
                <a:spcPts val="0"/>
              </a:spcAft>
              <a:buClr>
                <a:srgbClr val="1C304A"/>
              </a:buClr>
              <a:buSzPts val="6000"/>
              <a:buNone/>
              <a:defRPr sz="6000">
                <a:solidFill>
                  <a:srgbClr val="1C304A"/>
                </a:solidFill>
              </a:defRPr>
            </a:lvl8pPr>
            <a:lvl9pPr lvl="8" rtl="0" algn="ctr">
              <a:lnSpc>
                <a:spcPct val="100000"/>
              </a:lnSpc>
              <a:spcBef>
                <a:spcPts val="0"/>
              </a:spcBef>
              <a:spcAft>
                <a:spcPts val="0"/>
              </a:spcAft>
              <a:buClr>
                <a:srgbClr val="1C304A"/>
              </a:buClr>
              <a:buSzPts val="6000"/>
              <a:buNone/>
              <a:defRPr sz="6000">
                <a:solidFill>
                  <a:srgbClr val="1C304A"/>
                </a:solidFill>
              </a:defRPr>
            </a:lvl9pPr>
          </a:lstStyle>
          <a:p/>
        </p:txBody>
      </p:sp>
      <p:sp>
        <p:nvSpPr>
          <p:cNvPr id="65" name="Google Shape;65;p7"/>
          <p:cNvSpPr txBox="1"/>
          <p:nvPr>
            <p:ph idx="1" type="subTitle"/>
          </p:nvPr>
        </p:nvSpPr>
        <p:spPr>
          <a:xfrm>
            <a:off x="746072" y="292250"/>
            <a:ext cx="5017500" cy="667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b="1" sz="1200">
                <a:solidFill>
                  <a:srgbClr val="FFFFFF"/>
                </a:solidFill>
              </a:defRPr>
            </a:lvl1pPr>
            <a:lvl2pPr lvl="1" rtl="0" algn="l">
              <a:lnSpc>
                <a:spcPct val="115000"/>
              </a:lnSpc>
              <a:spcBef>
                <a:spcPts val="1600"/>
              </a:spcBef>
              <a:spcAft>
                <a:spcPts val="0"/>
              </a:spcAft>
              <a:buSzPts val="1400"/>
              <a:buNone/>
              <a:defRPr b="1"/>
            </a:lvl2pPr>
            <a:lvl3pPr lvl="2" rtl="0" algn="l">
              <a:lnSpc>
                <a:spcPct val="115000"/>
              </a:lnSpc>
              <a:spcBef>
                <a:spcPts val="1600"/>
              </a:spcBef>
              <a:spcAft>
                <a:spcPts val="0"/>
              </a:spcAft>
              <a:buSzPts val="1400"/>
              <a:buNone/>
              <a:defRPr b="1"/>
            </a:lvl3pPr>
            <a:lvl4pPr lvl="3" rtl="0" algn="l">
              <a:lnSpc>
                <a:spcPct val="115000"/>
              </a:lnSpc>
              <a:spcBef>
                <a:spcPts val="1600"/>
              </a:spcBef>
              <a:spcAft>
                <a:spcPts val="0"/>
              </a:spcAft>
              <a:buSzPts val="1200"/>
              <a:buNone/>
              <a:defRPr b="1"/>
            </a:lvl4pPr>
            <a:lvl5pPr lvl="4" rtl="0" algn="l">
              <a:lnSpc>
                <a:spcPct val="115000"/>
              </a:lnSpc>
              <a:spcBef>
                <a:spcPts val="1600"/>
              </a:spcBef>
              <a:spcAft>
                <a:spcPts val="0"/>
              </a:spcAft>
              <a:buSzPts val="1000"/>
              <a:buNone/>
              <a:defRPr b="1"/>
            </a:lvl5pPr>
            <a:lvl6pPr lvl="5" rtl="0" algn="l">
              <a:lnSpc>
                <a:spcPct val="115000"/>
              </a:lnSpc>
              <a:spcBef>
                <a:spcPts val="1600"/>
              </a:spcBef>
              <a:spcAft>
                <a:spcPts val="0"/>
              </a:spcAft>
              <a:buSzPts val="800"/>
              <a:buNone/>
              <a:defRPr b="1"/>
            </a:lvl6pPr>
            <a:lvl7pPr lvl="6" rtl="0" algn="l">
              <a:lnSpc>
                <a:spcPct val="115000"/>
              </a:lnSpc>
              <a:spcBef>
                <a:spcPts val="1600"/>
              </a:spcBef>
              <a:spcAft>
                <a:spcPts val="0"/>
              </a:spcAft>
              <a:buSzPts val="800"/>
              <a:buNone/>
              <a:defRPr b="1"/>
            </a:lvl7pPr>
            <a:lvl8pPr lvl="7" rtl="0" algn="l">
              <a:lnSpc>
                <a:spcPct val="115000"/>
              </a:lnSpc>
              <a:spcBef>
                <a:spcPts val="1600"/>
              </a:spcBef>
              <a:spcAft>
                <a:spcPts val="0"/>
              </a:spcAft>
              <a:buSzPts val="800"/>
              <a:buNone/>
              <a:defRPr b="1"/>
            </a:lvl8pPr>
            <a:lvl9pPr lvl="8" rtl="0" algn="l">
              <a:lnSpc>
                <a:spcPct val="115000"/>
              </a:lnSpc>
              <a:spcBef>
                <a:spcPts val="1600"/>
              </a:spcBef>
              <a:spcAft>
                <a:spcPts val="1600"/>
              </a:spcAft>
              <a:buSzPts val="800"/>
              <a:buNone/>
              <a:defRPr b="1"/>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2 column">
  <p:cSld name="TITLE_AND_BODY_2_1_1_1_1_1">
    <p:bg>
      <p:bgPr>
        <a:solidFill>
          <a:srgbClr val="FFFFFF"/>
        </a:solidFill>
      </p:bgPr>
    </p:bg>
    <p:spTree>
      <p:nvGrpSpPr>
        <p:cNvPr id="416" name="Shape 416"/>
        <p:cNvGrpSpPr/>
        <p:nvPr/>
      </p:nvGrpSpPr>
      <p:grpSpPr>
        <a:xfrm>
          <a:off x="0" y="0"/>
          <a:ext cx="0" cy="0"/>
          <a:chOff x="0" y="0"/>
          <a:chExt cx="0" cy="0"/>
        </a:xfrm>
      </p:grpSpPr>
      <p:sp>
        <p:nvSpPr>
          <p:cNvPr id="417" name="Google Shape;417;p63"/>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418" name="Google Shape;418;p63"/>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19" name="Google Shape;419;p63"/>
          <p:cNvSpPr txBox="1"/>
          <p:nvPr>
            <p:ph idx="1" type="body"/>
          </p:nvPr>
        </p:nvSpPr>
        <p:spPr>
          <a:xfrm>
            <a:off x="725280" y="1722020"/>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420" name="Google Shape;420;p63"/>
          <p:cNvSpPr txBox="1"/>
          <p:nvPr>
            <p:ph idx="2" type="body"/>
          </p:nvPr>
        </p:nvSpPr>
        <p:spPr>
          <a:xfrm>
            <a:off x="4675870" y="1745270"/>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421" name="Google Shape;421;p63"/>
          <p:cNvSpPr txBox="1"/>
          <p:nvPr>
            <p:ph idx="3"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3 column ">
  <p:cSld name="TITLE_AND_TWO_COLUMNS_1">
    <p:spTree>
      <p:nvGrpSpPr>
        <p:cNvPr id="422" name="Shape 422"/>
        <p:cNvGrpSpPr/>
        <p:nvPr/>
      </p:nvGrpSpPr>
      <p:grpSpPr>
        <a:xfrm>
          <a:off x="0" y="0"/>
          <a:ext cx="0" cy="0"/>
          <a:chOff x="0" y="0"/>
          <a:chExt cx="0" cy="0"/>
        </a:xfrm>
      </p:grpSpPr>
      <p:sp>
        <p:nvSpPr>
          <p:cNvPr id="423" name="Google Shape;423;p64"/>
          <p:cNvSpPr txBox="1"/>
          <p:nvPr>
            <p:ph idx="1" type="body"/>
          </p:nvPr>
        </p:nvSpPr>
        <p:spPr>
          <a:xfrm>
            <a:off x="737118"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24" name="Google Shape;424;p64"/>
          <p:cNvSpPr/>
          <p:nvPr/>
        </p:nvSpPr>
        <p:spPr>
          <a:xfrm>
            <a:off x="435775" y="4943725"/>
            <a:ext cx="116700" cy="1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64"/>
          <p:cNvSpPr txBox="1"/>
          <p:nvPr>
            <p:ph idx="2" type="body"/>
          </p:nvPr>
        </p:nvSpPr>
        <p:spPr>
          <a:xfrm>
            <a:off x="3323393"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26" name="Google Shape;426;p64"/>
          <p:cNvSpPr txBox="1"/>
          <p:nvPr>
            <p:ph idx="3" type="body"/>
          </p:nvPr>
        </p:nvSpPr>
        <p:spPr>
          <a:xfrm>
            <a:off x="5909667"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27" name="Google Shape;427;p64"/>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428" name="Google Shape;428;p64"/>
          <p:cNvSpPr txBox="1"/>
          <p:nvPr>
            <p:ph idx="4"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29" name="Google Shape;429;p64"/>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30" name="Google Shape;430;p64"/>
          <p:cNvSpPr/>
          <p:nvPr/>
        </p:nvSpPr>
        <p:spPr>
          <a:xfrm>
            <a:off x="81552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431" name="Google Shape;431;p64"/>
          <p:cNvSpPr txBox="1"/>
          <p:nvPr/>
        </p:nvSpPr>
        <p:spPr>
          <a:xfrm>
            <a:off x="81157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FFFFFF"/>
                </a:solidFill>
                <a:latin typeface="Helvetica Neue"/>
                <a:ea typeface="Helvetica Neue"/>
                <a:cs typeface="Helvetica Neue"/>
                <a:sym typeface="Helvetica Neue"/>
              </a:rPr>
              <a:t>1</a:t>
            </a:r>
            <a:endParaRPr sz="1800"/>
          </a:p>
        </p:txBody>
      </p:sp>
      <p:sp>
        <p:nvSpPr>
          <p:cNvPr id="432" name="Google Shape;432;p64"/>
          <p:cNvSpPr/>
          <p:nvPr/>
        </p:nvSpPr>
        <p:spPr>
          <a:xfrm>
            <a:off x="3375583"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433" name="Google Shape;433;p64"/>
          <p:cNvSpPr txBox="1"/>
          <p:nvPr/>
        </p:nvSpPr>
        <p:spPr>
          <a:xfrm>
            <a:off x="3371633"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2</a:t>
            </a:r>
            <a:endParaRPr sz="1800"/>
          </a:p>
        </p:txBody>
      </p:sp>
      <p:sp>
        <p:nvSpPr>
          <p:cNvPr id="434" name="Google Shape;434;p64"/>
          <p:cNvSpPr/>
          <p:nvPr/>
        </p:nvSpPr>
        <p:spPr>
          <a:xfrm>
            <a:off x="599343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435" name="Google Shape;435;p64"/>
          <p:cNvSpPr txBox="1"/>
          <p:nvPr/>
        </p:nvSpPr>
        <p:spPr>
          <a:xfrm>
            <a:off x="598948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3</a:t>
            </a:r>
            <a:endParaRPr sz="180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2 column icons">
  <p:cSld name="TITLE_AND_TWO_COLUMNS_1_2">
    <p:bg>
      <p:bgPr>
        <a:solidFill>
          <a:srgbClr val="FFFFFF"/>
        </a:solidFill>
      </p:bgPr>
    </p:bg>
    <p:spTree>
      <p:nvGrpSpPr>
        <p:cNvPr id="436" name="Shape 436"/>
        <p:cNvGrpSpPr/>
        <p:nvPr/>
      </p:nvGrpSpPr>
      <p:grpSpPr>
        <a:xfrm>
          <a:off x="0" y="0"/>
          <a:ext cx="0" cy="0"/>
          <a:chOff x="0" y="0"/>
          <a:chExt cx="0" cy="0"/>
        </a:xfrm>
      </p:grpSpPr>
      <p:sp>
        <p:nvSpPr>
          <p:cNvPr id="437" name="Google Shape;437;p65"/>
          <p:cNvSpPr txBox="1"/>
          <p:nvPr>
            <p:ph idx="1" type="body"/>
          </p:nvPr>
        </p:nvSpPr>
        <p:spPr>
          <a:xfrm>
            <a:off x="1493788"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38" name="Google Shape;438;p65"/>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39" name="Google Shape;439;p65"/>
          <p:cNvSpPr/>
          <p:nvPr/>
        </p:nvSpPr>
        <p:spPr>
          <a:xfrm>
            <a:off x="815525"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440" name="Google Shape;440;p65"/>
          <p:cNvSpPr/>
          <p:nvPr/>
        </p:nvSpPr>
        <p:spPr>
          <a:xfrm>
            <a:off x="4349050"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441" name="Google Shape;441;p65"/>
          <p:cNvSpPr txBox="1"/>
          <p:nvPr>
            <p:ph idx="2" type="body"/>
          </p:nvPr>
        </p:nvSpPr>
        <p:spPr>
          <a:xfrm>
            <a:off x="5027312"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42" name="Google Shape;442;p65"/>
          <p:cNvSpPr txBox="1"/>
          <p:nvPr>
            <p:ph idx="3" type="body"/>
          </p:nvPr>
        </p:nvSpPr>
        <p:spPr>
          <a:xfrm>
            <a:off x="1493788"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43" name="Google Shape;443;p65"/>
          <p:cNvSpPr/>
          <p:nvPr/>
        </p:nvSpPr>
        <p:spPr>
          <a:xfrm>
            <a:off x="815525"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444" name="Google Shape;444;p65"/>
          <p:cNvSpPr/>
          <p:nvPr/>
        </p:nvSpPr>
        <p:spPr>
          <a:xfrm>
            <a:off x="434905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445" name="Google Shape;445;p65"/>
          <p:cNvSpPr txBox="1"/>
          <p:nvPr>
            <p:ph idx="4" type="body"/>
          </p:nvPr>
        </p:nvSpPr>
        <p:spPr>
          <a:xfrm>
            <a:off x="5027312"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46" name="Google Shape;446;p65"/>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2600"/>
              <a:buNone/>
              <a:defRPr b="1" sz="2600">
                <a:solidFill>
                  <a:srgbClr val="1C304A"/>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ight - 2 column icons">
  <p:cSld name="TITLE_AND_TWO_COLUMNS_1_2_1">
    <p:bg>
      <p:bgPr>
        <a:solidFill>
          <a:srgbClr val="00CFFF"/>
        </a:solidFill>
      </p:bgPr>
    </p:bg>
    <p:spTree>
      <p:nvGrpSpPr>
        <p:cNvPr id="447" name="Shape 447"/>
        <p:cNvGrpSpPr/>
        <p:nvPr/>
      </p:nvGrpSpPr>
      <p:grpSpPr>
        <a:xfrm>
          <a:off x="0" y="0"/>
          <a:ext cx="0" cy="0"/>
          <a:chOff x="0" y="0"/>
          <a:chExt cx="0" cy="0"/>
        </a:xfrm>
      </p:grpSpPr>
      <p:sp>
        <p:nvSpPr>
          <p:cNvPr id="448" name="Google Shape;448;p66"/>
          <p:cNvSpPr txBox="1"/>
          <p:nvPr>
            <p:ph idx="1" type="body"/>
          </p:nvPr>
        </p:nvSpPr>
        <p:spPr>
          <a:xfrm>
            <a:off x="1493788"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49" name="Google Shape;449;p66"/>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50" name="Google Shape;450;p66"/>
          <p:cNvSpPr/>
          <p:nvPr/>
        </p:nvSpPr>
        <p:spPr>
          <a:xfrm>
            <a:off x="815525"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451" name="Google Shape;451;p66"/>
          <p:cNvSpPr/>
          <p:nvPr/>
        </p:nvSpPr>
        <p:spPr>
          <a:xfrm>
            <a:off x="4349050"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452" name="Google Shape;452;p66"/>
          <p:cNvSpPr txBox="1"/>
          <p:nvPr>
            <p:ph idx="2" type="body"/>
          </p:nvPr>
        </p:nvSpPr>
        <p:spPr>
          <a:xfrm>
            <a:off x="5027312"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53" name="Google Shape;453;p66"/>
          <p:cNvSpPr txBox="1"/>
          <p:nvPr>
            <p:ph idx="3" type="body"/>
          </p:nvPr>
        </p:nvSpPr>
        <p:spPr>
          <a:xfrm>
            <a:off x="1493788"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54" name="Google Shape;454;p66"/>
          <p:cNvSpPr/>
          <p:nvPr/>
        </p:nvSpPr>
        <p:spPr>
          <a:xfrm>
            <a:off x="815525"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455" name="Google Shape;455;p66"/>
          <p:cNvSpPr/>
          <p:nvPr/>
        </p:nvSpPr>
        <p:spPr>
          <a:xfrm>
            <a:off x="4349050"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456" name="Google Shape;456;p66"/>
          <p:cNvSpPr txBox="1"/>
          <p:nvPr>
            <p:ph idx="4" type="body"/>
          </p:nvPr>
        </p:nvSpPr>
        <p:spPr>
          <a:xfrm>
            <a:off x="5027312"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57" name="Google Shape;457;p66"/>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2600"/>
              <a:buNone/>
              <a:defRPr b="1" sz="2600">
                <a:solidFill>
                  <a:srgbClr val="1C304A"/>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boxes">
  <p:cSld name="TITLE_AND_TWO_COLUMNS_1_2_1_1">
    <p:bg>
      <p:bgPr>
        <a:solidFill>
          <a:srgbClr val="FFFFFF"/>
        </a:solidFill>
      </p:bgPr>
    </p:bg>
    <p:spTree>
      <p:nvGrpSpPr>
        <p:cNvPr id="458" name="Shape 458"/>
        <p:cNvGrpSpPr/>
        <p:nvPr/>
      </p:nvGrpSpPr>
      <p:grpSpPr>
        <a:xfrm>
          <a:off x="0" y="0"/>
          <a:ext cx="0" cy="0"/>
          <a:chOff x="0" y="0"/>
          <a:chExt cx="0" cy="0"/>
        </a:xfrm>
      </p:grpSpPr>
      <p:sp>
        <p:nvSpPr>
          <p:cNvPr id="459" name="Google Shape;459;p67"/>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60" name="Google Shape;460;p67"/>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461" name="Google Shape;461;p67"/>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62" name="Google Shape;462;p67"/>
          <p:cNvSpPr/>
          <p:nvPr/>
        </p:nvSpPr>
        <p:spPr>
          <a:xfrm>
            <a:off x="8291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1</a:t>
            </a:r>
            <a:endParaRPr b="1" sz="7200">
              <a:solidFill>
                <a:srgbClr val="00CFFF"/>
              </a:solidFill>
              <a:latin typeface="Helvetica Neue"/>
              <a:ea typeface="Helvetica Neue"/>
              <a:cs typeface="Helvetica Neue"/>
              <a:sym typeface="Helvetica Neue"/>
            </a:endParaRPr>
          </a:p>
        </p:txBody>
      </p:sp>
      <p:sp>
        <p:nvSpPr>
          <p:cNvPr id="463" name="Google Shape;463;p67"/>
          <p:cNvSpPr txBox="1"/>
          <p:nvPr>
            <p:ph idx="2" type="body"/>
          </p:nvPr>
        </p:nvSpPr>
        <p:spPr>
          <a:xfrm>
            <a:off x="8735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464" name="Google Shape;464;p67"/>
          <p:cNvSpPr/>
          <p:nvPr/>
        </p:nvSpPr>
        <p:spPr>
          <a:xfrm>
            <a:off x="23593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2</a:t>
            </a:r>
            <a:endParaRPr b="1" sz="7200">
              <a:solidFill>
                <a:srgbClr val="00CFFF"/>
              </a:solidFill>
              <a:latin typeface="Helvetica Neue"/>
              <a:ea typeface="Helvetica Neue"/>
              <a:cs typeface="Helvetica Neue"/>
              <a:sym typeface="Helvetica Neue"/>
            </a:endParaRPr>
          </a:p>
        </p:txBody>
      </p:sp>
      <p:sp>
        <p:nvSpPr>
          <p:cNvPr id="465" name="Google Shape;465;p67"/>
          <p:cNvSpPr txBox="1"/>
          <p:nvPr>
            <p:ph idx="3" type="body"/>
          </p:nvPr>
        </p:nvSpPr>
        <p:spPr>
          <a:xfrm>
            <a:off x="24037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466" name="Google Shape;466;p67"/>
          <p:cNvSpPr/>
          <p:nvPr/>
        </p:nvSpPr>
        <p:spPr>
          <a:xfrm>
            <a:off x="38895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3</a:t>
            </a:r>
            <a:endParaRPr b="1" sz="7200">
              <a:solidFill>
                <a:srgbClr val="00CFFF"/>
              </a:solidFill>
              <a:latin typeface="Helvetica Neue"/>
              <a:ea typeface="Helvetica Neue"/>
              <a:cs typeface="Helvetica Neue"/>
              <a:sym typeface="Helvetica Neue"/>
            </a:endParaRPr>
          </a:p>
        </p:txBody>
      </p:sp>
      <p:sp>
        <p:nvSpPr>
          <p:cNvPr id="467" name="Google Shape;467;p67"/>
          <p:cNvSpPr txBox="1"/>
          <p:nvPr>
            <p:ph idx="4" type="body"/>
          </p:nvPr>
        </p:nvSpPr>
        <p:spPr>
          <a:xfrm>
            <a:off x="39339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468" name="Google Shape;468;p67"/>
          <p:cNvSpPr/>
          <p:nvPr/>
        </p:nvSpPr>
        <p:spPr>
          <a:xfrm>
            <a:off x="54197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4</a:t>
            </a:r>
            <a:endParaRPr b="1" sz="7200">
              <a:solidFill>
                <a:srgbClr val="00CFFF"/>
              </a:solidFill>
              <a:latin typeface="Helvetica Neue"/>
              <a:ea typeface="Helvetica Neue"/>
              <a:cs typeface="Helvetica Neue"/>
              <a:sym typeface="Helvetica Neue"/>
            </a:endParaRPr>
          </a:p>
        </p:txBody>
      </p:sp>
      <p:sp>
        <p:nvSpPr>
          <p:cNvPr id="469" name="Google Shape;469;p67"/>
          <p:cNvSpPr txBox="1"/>
          <p:nvPr>
            <p:ph idx="5" type="body"/>
          </p:nvPr>
        </p:nvSpPr>
        <p:spPr>
          <a:xfrm>
            <a:off x="54641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470" name="Google Shape;470;p67"/>
          <p:cNvSpPr/>
          <p:nvPr/>
        </p:nvSpPr>
        <p:spPr>
          <a:xfrm>
            <a:off x="69499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5</a:t>
            </a:r>
            <a:endParaRPr b="1" sz="7200">
              <a:solidFill>
                <a:srgbClr val="00CFFF"/>
              </a:solidFill>
              <a:latin typeface="Helvetica Neue"/>
              <a:ea typeface="Helvetica Neue"/>
              <a:cs typeface="Helvetica Neue"/>
              <a:sym typeface="Helvetica Neue"/>
            </a:endParaRPr>
          </a:p>
        </p:txBody>
      </p:sp>
      <p:sp>
        <p:nvSpPr>
          <p:cNvPr id="471" name="Google Shape;471;p67"/>
          <p:cNvSpPr txBox="1"/>
          <p:nvPr>
            <p:ph idx="6" type="body"/>
          </p:nvPr>
        </p:nvSpPr>
        <p:spPr>
          <a:xfrm>
            <a:off x="69943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p:cSld name="CUSTOM">
    <p:spTree>
      <p:nvGrpSpPr>
        <p:cNvPr id="472" name="Shape 472"/>
        <p:cNvGrpSpPr/>
        <p:nvPr/>
      </p:nvGrpSpPr>
      <p:grpSpPr>
        <a:xfrm>
          <a:off x="0" y="0"/>
          <a:ext cx="0" cy="0"/>
          <a:chOff x="0" y="0"/>
          <a:chExt cx="0" cy="0"/>
        </a:xfrm>
      </p:grpSpPr>
      <p:sp>
        <p:nvSpPr>
          <p:cNvPr id="473" name="Google Shape;473;p68"/>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74" name="Google Shape;474;p68"/>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75" name="Google Shape;475;p68"/>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Photo">
  <p:cSld name="MAIN_POINT">
    <p:bg>
      <p:bgPr>
        <a:solidFill>
          <a:srgbClr val="666666"/>
        </a:solidFill>
      </p:bgPr>
    </p:bg>
    <p:spTree>
      <p:nvGrpSpPr>
        <p:cNvPr id="476" name="Shape 476"/>
        <p:cNvGrpSpPr/>
        <p:nvPr/>
      </p:nvGrpSpPr>
      <p:grpSpPr>
        <a:xfrm>
          <a:off x="0" y="0"/>
          <a:ext cx="0" cy="0"/>
          <a:chOff x="0" y="0"/>
          <a:chExt cx="0" cy="0"/>
        </a:xfrm>
      </p:grpSpPr>
      <p:pic>
        <p:nvPicPr>
          <p:cNvPr id="477" name="Google Shape;477;p69"/>
          <p:cNvPicPr preferRelativeResize="0"/>
          <p:nvPr/>
        </p:nvPicPr>
        <p:blipFill rotWithShape="1">
          <a:blip r:embed="rId2">
            <a:alphaModFix/>
          </a:blip>
          <a:srcRect b="30901" l="6272" r="11416" t="6909"/>
          <a:stretch/>
        </p:blipFill>
        <p:spPr>
          <a:xfrm>
            <a:off x="-9525" y="-39168"/>
            <a:ext cx="9162900" cy="5192100"/>
          </a:xfrm>
          <a:prstGeom prst="rect">
            <a:avLst/>
          </a:prstGeom>
          <a:noFill/>
          <a:ln>
            <a:noFill/>
          </a:ln>
        </p:spPr>
      </p:pic>
      <p:sp>
        <p:nvSpPr>
          <p:cNvPr id="478" name="Google Shape;478;p69"/>
          <p:cNvSpPr/>
          <p:nvPr/>
        </p:nvSpPr>
        <p:spPr>
          <a:xfrm>
            <a:off x="3868900" y="3578887"/>
            <a:ext cx="4891200" cy="975900"/>
          </a:xfrm>
          <a:prstGeom prst="rect">
            <a:avLst/>
          </a:prstGeom>
          <a:solidFill>
            <a:srgbClr val="00CFFF"/>
          </a:solidFill>
          <a:ln>
            <a:noFill/>
          </a:ln>
        </p:spPr>
        <p:txBody>
          <a:bodyPr anchorCtr="0" anchor="t" bIns="167425" lIns="167425" spcFirstLastPara="1" rIns="167425" wrap="square" tIns="167425">
            <a:noAutofit/>
          </a:bodyPr>
          <a:lstStyle/>
          <a:p>
            <a:pPr indent="88900" lvl="1" marL="0" marR="0" rtl="0" algn="l">
              <a:spcBef>
                <a:spcPts val="700"/>
              </a:spcBef>
              <a:spcAft>
                <a:spcPts val="0"/>
              </a:spcAft>
              <a:buNone/>
            </a:pPr>
            <a:r>
              <a:t/>
            </a:r>
            <a:endParaRPr b="0" i="1" sz="1700" u="none" cap="none" strike="noStrike">
              <a:solidFill>
                <a:srgbClr val="26818F"/>
              </a:solidFill>
              <a:latin typeface="Source Sans Pro"/>
              <a:ea typeface="Source Sans Pro"/>
              <a:cs typeface="Source Sans Pro"/>
              <a:sym typeface="Source Sans Pro"/>
            </a:endParaRPr>
          </a:p>
        </p:txBody>
      </p:sp>
      <p:sp>
        <p:nvSpPr>
          <p:cNvPr id="479" name="Google Shape;479;p69"/>
          <p:cNvSpPr txBox="1"/>
          <p:nvPr>
            <p:ph type="ctrTitle"/>
          </p:nvPr>
        </p:nvSpPr>
        <p:spPr>
          <a:xfrm>
            <a:off x="4035650" y="3697025"/>
            <a:ext cx="4489800" cy="1048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C304A"/>
              </a:buClr>
              <a:buSzPts val="3600"/>
              <a:buNone/>
              <a:defRPr b="1" sz="3600">
                <a:solidFill>
                  <a:srgbClr val="1C304A"/>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Blue Section Title ">
  <p:cSld name="SECTION_TITLE_AND_DESCRIPTION_1">
    <p:spTree>
      <p:nvGrpSpPr>
        <p:cNvPr id="480" name="Shape 480"/>
        <p:cNvGrpSpPr/>
        <p:nvPr/>
      </p:nvGrpSpPr>
      <p:grpSpPr>
        <a:xfrm>
          <a:off x="0" y="0"/>
          <a:ext cx="0" cy="0"/>
          <a:chOff x="0" y="0"/>
          <a:chExt cx="0" cy="0"/>
        </a:xfrm>
      </p:grpSpPr>
      <p:pic>
        <p:nvPicPr>
          <p:cNvPr id="481" name="Google Shape;481;p70"/>
          <p:cNvPicPr preferRelativeResize="0"/>
          <p:nvPr/>
        </p:nvPicPr>
        <p:blipFill rotWithShape="1">
          <a:blip r:embed="rId2">
            <a:alphaModFix/>
          </a:blip>
          <a:srcRect b="30901" l="47425" r="11420" t="6909"/>
          <a:stretch/>
        </p:blipFill>
        <p:spPr>
          <a:xfrm>
            <a:off x="4572000" y="-42840"/>
            <a:ext cx="4619100" cy="5235000"/>
          </a:xfrm>
          <a:prstGeom prst="rect">
            <a:avLst/>
          </a:prstGeom>
          <a:noFill/>
          <a:ln>
            <a:noFill/>
          </a:ln>
        </p:spPr>
      </p:pic>
      <p:sp>
        <p:nvSpPr>
          <p:cNvPr id="482" name="Google Shape;482;p70"/>
          <p:cNvSpPr/>
          <p:nvPr/>
        </p:nvSpPr>
        <p:spPr>
          <a:xfrm>
            <a:off x="-47100" y="-11850"/>
            <a:ext cx="4619100" cy="52158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70"/>
          <p:cNvSpPr txBox="1"/>
          <p:nvPr>
            <p:ph idx="12" type="sldNum"/>
          </p:nvPr>
        </p:nvSpPr>
        <p:spPr>
          <a:xfrm>
            <a:off x="8472450" y="4881626"/>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latin typeface="Source Sans Pro"/>
                <a:ea typeface="Source Sans Pro"/>
                <a:cs typeface="Source Sans Pro"/>
                <a:sym typeface="Source Sans Pro"/>
              </a:defRPr>
            </a:lvl1pPr>
            <a:lvl2pPr lvl="1" rtl="0">
              <a:buNone/>
              <a:defRPr sz="600">
                <a:solidFill>
                  <a:srgbClr val="000000"/>
                </a:solidFill>
                <a:latin typeface="Source Sans Pro"/>
                <a:ea typeface="Source Sans Pro"/>
                <a:cs typeface="Source Sans Pro"/>
                <a:sym typeface="Source Sans Pro"/>
              </a:defRPr>
            </a:lvl2pPr>
            <a:lvl3pPr lvl="2" rtl="0">
              <a:buNone/>
              <a:defRPr sz="600">
                <a:solidFill>
                  <a:srgbClr val="000000"/>
                </a:solidFill>
                <a:latin typeface="Source Sans Pro"/>
                <a:ea typeface="Source Sans Pro"/>
                <a:cs typeface="Source Sans Pro"/>
                <a:sym typeface="Source Sans Pro"/>
              </a:defRPr>
            </a:lvl3pPr>
            <a:lvl4pPr lvl="3" rtl="0">
              <a:buNone/>
              <a:defRPr sz="600">
                <a:solidFill>
                  <a:srgbClr val="000000"/>
                </a:solidFill>
                <a:latin typeface="Source Sans Pro"/>
                <a:ea typeface="Source Sans Pro"/>
                <a:cs typeface="Source Sans Pro"/>
                <a:sym typeface="Source Sans Pro"/>
              </a:defRPr>
            </a:lvl4pPr>
            <a:lvl5pPr lvl="4" rtl="0">
              <a:buNone/>
              <a:defRPr sz="600">
                <a:solidFill>
                  <a:srgbClr val="000000"/>
                </a:solidFill>
                <a:latin typeface="Source Sans Pro"/>
                <a:ea typeface="Source Sans Pro"/>
                <a:cs typeface="Source Sans Pro"/>
                <a:sym typeface="Source Sans Pro"/>
              </a:defRPr>
            </a:lvl5pPr>
            <a:lvl6pPr lvl="5" rtl="0">
              <a:buNone/>
              <a:defRPr sz="600">
                <a:solidFill>
                  <a:srgbClr val="000000"/>
                </a:solidFill>
                <a:latin typeface="Source Sans Pro"/>
                <a:ea typeface="Source Sans Pro"/>
                <a:cs typeface="Source Sans Pro"/>
                <a:sym typeface="Source Sans Pro"/>
              </a:defRPr>
            </a:lvl6pPr>
            <a:lvl7pPr lvl="6" rtl="0">
              <a:buNone/>
              <a:defRPr sz="600">
                <a:solidFill>
                  <a:srgbClr val="000000"/>
                </a:solidFill>
                <a:latin typeface="Source Sans Pro"/>
                <a:ea typeface="Source Sans Pro"/>
                <a:cs typeface="Source Sans Pro"/>
                <a:sym typeface="Source Sans Pro"/>
              </a:defRPr>
            </a:lvl7pPr>
            <a:lvl8pPr lvl="7" rtl="0">
              <a:buNone/>
              <a:defRPr sz="600">
                <a:solidFill>
                  <a:srgbClr val="000000"/>
                </a:solidFill>
                <a:latin typeface="Source Sans Pro"/>
                <a:ea typeface="Source Sans Pro"/>
                <a:cs typeface="Source Sans Pro"/>
                <a:sym typeface="Source Sans Pro"/>
              </a:defRPr>
            </a:lvl8pPr>
            <a:lvl9pPr lvl="8" rtl="0">
              <a:buNone/>
              <a:defRPr sz="600">
                <a:solidFill>
                  <a:srgbClr val="000000"/>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
        <p:nvSpPr>
          <p:cNvPr id="484" name="Google Shape;484;p70"/>
          <p:cNvSpPr txBox="1"/>
          <p:nvPr>
            <p:ph type="ctrTitle"/>
          </p:nvPr>
        </p:nvSpPr>
        <p:spPr>
          <a:xfrm>
            <a:off x="718656" y="614725"/>
            <a:ext cx="34947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485" name="Google Shape;485;p70"/>
          <p:cNvSpPr txBox="1"/>
          <p:nvPr>
            <p:ph idx="1" type="body"/>
          </p:nvPr>
        </p:nvSpPr>
        <p:spPr>
          <a:xfrm>
            <a:off x="725275" y="1722025"/>
            <a:ext cx="3515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486" name="Google Shape;486;p70"/>
          <p:cNvSpPr txBox="1"/>
          <p:nvPr>
            <p:ph idx="2" type="subTitle"/>
          </p:nvPr>
        </p:nvSpPr>
        <p:spPr>
          <a:xfrm>
            <a:off x="718649" y="292250"/>
            <a:ext cx="35463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1">
  <p:cSld name="SECTION_TITLE_AND_DESCRIPTION_1_1">
    <p:bg>
      <p:bgPr>
        <a:solidFill>
          <a:srgbClr val="1C304A"/>
        </a:solidFill>
      </p:bgPr>
    </p:bg>
    <p:spTree>
      <p:nvGrpSpPr>
        <p:cNvPr id="487" name="Shape 487"/>
        <p:cNvGrpSpPr/>
        <p:nvPr/>
      </p:nvGrpSpPr>
      <p:grpSpPr>
        <a:xfrm>
          <a:off x="0" y="0"/>
          <a:ext cx="0" cy="0"/>
          <a:chOff x="0" y="0"/>
          <a:chExt cx="0" cy="0"/>
        </a:xfrm>
      </p:grpSpPr>
      <p:sp>
        <p:nvSpPr>
          <p:cNvPr id="488" name="Google Shape;488;p71"/>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CFFF"/>
              </a:buClr>
              <a:buSzPts val="6000"/>
              <a:buNone/>
              <a:defRPr b="1" sz="6000">
                <a:solidFill>
                  <a:srgbClr val="00CFFF"/>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489" name="Google Shape;489;p71"/>
          <p:cNvSpPr txBox="1"/>
          <p:nvPr>
            <p:ph idx="1" type="body"/>
          </p:nvPr>
        </p:nvSpPr>
        <p:spPr>
          <a:xfrm>
            <a:off x="737118" y="3585136"/>
            <a:ext cx="2258100" cy="13326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Char char="●"/>
              <a:defRPr sz="1000">
                <a:solidFill>
                  <a:srgbClr val="FFFFFF"/>
                </a:solidFill>
              </a:defRPr>
            </a:lvl1pPr>
            <a:lvl2pPr indent="-292100" lvl="1" marL="914400" rtl="0">
              <a:spcBef>
                <a:spcPts val="1600"/>
              </a:spcBef>
              <a:spcAft>
                <a:spcPts val="0"/>
              </a:spcAft>
              <a:buClr>
                <a:srgbClr val="FFFFFF"/>
              </a:buClr>
              <a:buSzPts val="1000"/>
              <a:buChar char="○"/>
              <a:defRPr sz="1000">
                <a:solidFill>
                  <a:srgbClr val="FFFFFF"/>
                </a:solidFill>
              </a:defRPr>
            </a:lvl2pPr>
            <a:lvl3pPr indent="-292100" lvl="2" marL="1371600" rtl="0">
              <a:spcBef>
                <a:spcPts val="1600"/>
              </a:spcBef>
              <a:spcAft>
                <a:spcPts val="0"/>
              </a:spcAft>
              <a:buClr>
                <a:srgbClr val="FFFFFF"/>
              </a:buClr>
              <a:buSzPts val="1000"/>
              <a:buChar char="■"/>
              <a:defRPr sz="1000">
                <a:solidFill>
                  <a:srgbClr val="FFFFFF"/>
                </a:solidFill>
              </a:defRPr>
            </a:lvl3pPr>
            <a:lvl4pPr indent="-292100" lvl="3" marL="1828800" rtl="0">
              <a:spcBef>
                <a:spcPts val="1600"/>
              </a:spcBef>
              <a:spcAft>
                <a:spcPts val="0"/>
              </a:spcAft>
              <a:buClr>
                <a:srgbClr val="FFFFFF"/>
              </a:buClr>
              <a:buSzPts val="1000"/>
              <a:buChar char="●"/>
              <a:defRPr sz="1000">
                <a:solidFill>
                  <a:srgbClr val="FFFFFF"/>
                </a:solidFill>
              </a:defRPr>
            </a:lvl4pPr>
            <a:lvl5pPr indent="-292100" lvl="4" marL="2286000" rtl="0">
              <a:spcBef>
                <a:spcPts val="1600"/>
              </a:spcBef>
              <a:spcAft>
                <a:spcPts val="0"/>
              </a:spcAft>
              <a:buClr>
                <a:srgbClr val="FFFFFF"/>
              </a:buClr>
              <a:buSzPts val="1000"/>
              <a:buChar char="○"/>
              <a:defRPr>
                <a:solidFill>
                  <a:srgbClr val="FFFFFF"/>
                </a:solidFill>
              </a:defRPr>
            </a:lvl5pPr>
            <a:lvl6pPr indent="-292100" lvl="5" marL="2743200" rtl="0">
              <a:spcBef>
                <a:spcPts val="1600"/>
              </a:spcBef>
              <a:spcAft>
                <a:spcPts val="0"/>
              </a:spcAft>
              <a:buClr>
                <a:srgbClr val="FFFFFF"/>
              </a:buClr>
              <a:buSzPts val="1000"/>
              <a:buChar char="■"/>
              <a:defRPr sz="1000">
                <a:solidFill>
                  <a:srgbClr val="FFFFFF"/>
                </a:solidFill>
              </a:defRPr>
            </a:lvl6pPr>
            <a:lvl7pPr indent="-292100" lvl="6" marL="3200400" rtl="0">
              <a:spcBef>
                <a:spcPts val="1600"/>
              </a:spcBef>
              <a:spcAft>
                <a:spcPts val="0"/>
              </a:spcAft>
              <a:buClr>
                <a:srgbClr val="FFFFFF"/>
              </a:buClr>
              <a:buSzPts val="1000"/>
              <a:buChar char="●"/>
              <a:defRPr sz="1000">
                <a:solidFill>
                  <a:srgbClr val="FFFFFF"/>
                </a:solidFill>
              </a:defRPr>
            </a:lvl7pPr>
            <a:lvl8pPr indent="-292100" lvl="7" marL="3657600" rtl="0">
              <a:spcBef>
                <a:spcPts val="1600"/>
              </a:spcBef>
              <a:spcAft>
                <a:spcPts val="0"/>
              </a:spcAft>
              <a:buClr>
                <a:srgbClr val="FFFFFF"/>
              </a:buClr>
              <a:buSzPts val="1000"/>
              <a:buChar char="○"/>
              <a:defRPr sz="1000">
                <a:solidFill>
                  <a:srgbClr val="FFFFFF"/>
                </a:solidFill>
              </a:defRPr>
            </a:lvl8pPr>
            <a:lvl9pPr indent="-292100" lvl="8" marL="4114800" rtl="0">
              <a:spcBef>
                <a:spcPts val="1600"/>
              </a:spcBef>
              <a:spcAft>
                <a:spcPts val="1600"/>
              </a:spcAft>
              <a:buClr>
                <a:srgbClr val="FFFFFF"/>
              </a:buClr>
              <a:buSzPts val="1000"/>
              <a:buChar char="■"/>
              <a:defRPr sz="1000">
                <a:solidFill>
                  <a:srgbClr val="FFFFFF"/>
                </a:solidFill>
              </a:defRPr>
            </a:lvl9pPr>
          </a:lstStyle>
          <a:p/>
        </p:txBody>
      </p:sp>
      <p:pic>
        <p:nvPicPr>
          <p:cNvPr id="490" name="Google Shape;490;p71"/>
          <p:cNvPicPr preferRelativeResize="0"/>
          <p:nvPr/>
        </p:nvPicPr>
        <p:blipFill>
          <a:blip r:embed="rId2">
            <a:alphaModFix/>
          </a:blip>
          <a:stretch>
            <a:fillRect/>
          </a:stretch>
        </p:blipFill>
        <p:spPr>
          <a:xfrm>
            <a:off x="825504" y="4566350"/>
            <a:ext cx="201375" cy="2013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1">
    <p:spTree>
      <p:nvGrpSpPr>
        <p:cNvPr id="491" name="Shape 491"/>
        <p:cNvGrpSpPr/>
        <p:nvPr/>
      </p:nvGrpSpPr>
      <p:grpSpPr>
        <a:xfrm>
          <a:off x="0" y="0"/>
          <a:ext cx="0" cy="0"/>
          <a:chOff x="0" y="0"/>
          <a:chExt cx="0" cy="0"/>
        </a:xfrm>
      </p:grpSpPr>
      <p:sp>
        <p:nvSpPr>
          <p:cNvPr id="492" name="Google Shape;492;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93" name="Google Shape;493;p72"/>
          <p:cNvSpPr txBox="1"/>
          <p:nvPr/>
        </p:nvSpPr>
        <p:spPr>
          <a:xfrm>
            <a:off x="712850" y="289400"/>
            <a:ext cx="8212200" cy="84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rgbClr val="046B99"/>
                </a:solidFill>
                <a:latin typeface="Helvetica Neue"/>
                <a:ea typeface="Helvetica Neue"/>
                <a:cs typeface="Helvetica Neue"/>
                <a:sym typeface="Helvetica Neue"/>
              </a:rPr>
              <a:t>Icons to use in presentations</a:t>
            </a:r>
            <a:endParaRPr b="1" sz="2800">
              <a:solidFill>
                <a:srgbClr val="046B99"/>
              </a:solidFill>
              <a:latin typeface="Helvetica Neue"/>
              <a:ea typeface="Helvetica Neue"/>
              <a:cs typeface="Helvetica Neue"/>
              <a:sym typeface="Helvetica Neue"/>
            </a:endParaRPr>
          </a:p>
          <a:p>
            <a:pPr indent="0" lvl="0" marL="0" rtl="0" algn="l">
              <a:spcBef>
                <a:spcPts val="0"/>
              </a:spcBef>
              <a:spcAft>
                <a:spcPts val="0"/>
              </a:spcAft>
              <a:buNone/>
            </a:pPr>
            <a:r>
              <a:rPr b="0" lang="en" sz="1800">
                <a:solidFill>
                  <a:srgbClr val="046B99"/>
                </a:solidFill>
                <a:latin typeface="Helvetica Neue"/>
                <a:ea typeface="Helvetica Neue"/>
                <a:cs typeface="Helvetica Neue"/>
                <a:sym typeface="Helvetica Neue"/>
              </a:rPr>
              <a:t>Copy </a:t>
            </a:r>
            <a:r>
              <a:rPr lang="en" sz="1800">
                <a:solidFill>
                  <a:srgbClr val="046B99"/>
                </a:solidFill>
                <a:latin typeface="Helvetica Neue"/>
                <a:ea typeface="Helvetica Neue"/>
                <a:cs typeface="Helvetica Neue"/>
                <a:sym typeface="Helvetica Neue"/>
              </a:rPr>
              <a:t>icons </a:t>
            </a:r>
            <a:r>
              <a:rPr b="0" lang="en" sz="1800">
                <a:solidFill>
                  <a:srgbClr val="046B99"/>
                </a:solidFill>
                <a:latin typeface="Helvetica Neue"/>
                <a:ea typeface="Helvetica Neue"/>
                <a:cs typeface="Helvetica Neue"/>
                <a:sym typeface="Helvetica Neue"/>
              </a:rPr>
              <a:t>from master </a:t>
            </a:r>
            <a:r>
              <a:rPr lang="en" sz="1800">
                <a:solidFill>
                  <a:srgbClr val="046B99"/>
                </a:solidFill>
                <a:latin typeface="Helvetica Neue"/>
                <a:ea typeface="Helvetica Neue"/>
                <a:cs typeface="Helvetica Neue"/>
                <a:sym typeface="Helvetica Neue"/>
              </a:rPr>
              <a:t>slide</a:t>
            </a:r>
            <a:r>
              <a:rPr b="0" lang="en" sz="1800">
                <a:solidFill>
                  <a:srgbClr val="046B99"/>
                </a:solidFill>
                <a:latin typeface="Helvetica Neue"/>
                <a:ea typeface="Helvetica Neue"/>
                <a:cs typeface="Helvetica Neue"/>
                <a:sym typeface="Helvetica Neue"/>
              </a:rPr>
              <a:t> </a:t>
            </a:r>
            <a:r>
              <a:rPr lang="en" sz="1800">
                <a:solidFill>
                  <a:srgbClr val="046B99"/>
                </a:solidFill>
                <a:latin typeface="Helvetica Neue"/>
                <a:ea typeface="Helvetica Neue"/>
                <a:cs typeface="Helvetica Neue"/>
                <a:sym typeface="Helvetica Neue"/>
              </a:rPr>
              <a:t>for use in your presentation (Slide&gt;Edit master) </a:t>
            </a:r>
            <a:endParaRPr b="0" sz="1800">
              <a:solidFill>
                <a:srgbClr val="046B99"/>
              </a:solidFill>
              <a:latin typeface="Helvetica Neue"/>
              <a:ea typeface="Helvetica Neue"/>
              <a:cs typeface="Helvetica Neue"/>
              <a:sym typeface="Helvetica Neue"/>
            </a:endParaRPr>
          </a:p>
        </p:txBody>
      </p:sp>
      <p:pic>
        <p:nvPicPr>
          <p:cNvPr descr="thin-0001_compose_write_pencil_new.png" id="494" name="Google Shape;494;p72"/>
          <p:cNvPicPr preferRelativeResize="0"/>
          <p:nvPr/>
        </p:nvPicPr>
        <p:blipFill>
          <a:blip r:embed="rId2">
            <a:alphaModFix/>
          </a:blip>
          <a:stretch>
            <a:fillRect/>
          </a:stretch>
        </p:blipFill>
        <p:spPr>
          <a:xfrm>
            <a:off x="548333" y="1261225"/>
            <a:ext cx="548700" cy="548700"/>
          </a:xfrm>
          <a:prstGeom prst="rect">
            <a:avLst/>
          </a:prstGeom>
          <a:noFill/>
          <a:ln>
            <a:noFill/>
          </a:ln>
        </p:spPr>
      </p:pic>
      <p:pic>
        <p:nvPicPr>
          <p:cNvPr descr="thin-0019_mobile_iphone.png" id="495" name="Google Shape;495;p72"/>
          <p:cNvPicPr preferRelativeResize="0"/>
          <p:nvPr/>
        </p:nvPicPr>
        <p:blipFill>
          <a:blip r:embed="rId3">
            <a:alphaModFix/>
          </a:blip>
          <a:stretch>
            <a:fillRect/>
          </a:stretch>
        </p:blipFill>
        <p:spPr>
          <a:xfrm>
            <a:off x="1433281" y="1268638"/>
            <a:ext cx="628450" cy="628450"/>
          </a:xfrm>
          <a:prstGeom prst="rect">
            <a:avLst/>
          </a:prstGeom>
          <a:noFill/>
          <a:ln>
            <a:noFill/>
          </a:ln>
        </p:spPr>
      </p:pic>
      <p:pic>
        <p:nvPicPr>
          <p:cNvPr descr="thin-0020_ipad_reading_mobile.png" id="496" name="Google Shape;496;p72"/>
          <p:cNvPicPr preferRelativeResize="0"/>
          <p:nvPr/>
        </p:nvPicPr>
        <p:blipFill>
          <a:blip r:embed="rId4">
            <a:alphaModFix/>
          </a:blip>
          <a:stretch>
            <a:fillRect/>
          </a:stretch>
        </p:blipFill>
        <p:spPr>
          <a:xfrm>
            <a:off x="2290075" y="1268648"/>
            <a:ext cx="654825" cy="654827"/>
          </a:xfrm>
          <a:prstGeom prst="rect">
            <a:avLst/>
          </a:prstGeom>
          <a:noFill/>
          <a:ln>
            <a:noFill/>
          </a:ln>
        </p:spPr>
      </p:pic>
      <p:pic>
        <p:nvPicPr>
          <p:cNvPr descr="thin-0021_calendar_month_day_planner.png" id="497" name="Google Shape;497;p72"/>
          <p:cNvPicPr preferRelativeResize="0"/>
          <p:nvPr/>
        </p:nvPicPr>
        <p:blipFill>
          <a:blip r:embed="rId5">
            <a:alphaModFix/>
          </a:blip>
          <a:stretch>
            <a:fillRect/>
          </a:stretch>
        </p:blipFill>
        <p:spPr>
          <a:xfrm>
            <a:off x="5991950" y="2083073"/>
            <a:ext cx="654825" cy="654827"/>
          </a:xfrm>
          <a:prstGeom prst="rect">
            <a:avLst/>
          </a:prstGeom>
          <a:noFill/>
          <a:ln>
            <a:noFill/>
          </a:ln>
        </p:spPr>
      </p:pic>
      <p:pic>
        <p:nvPicPr>
          <p:cNvPr descr="thin-0027_stopwatch_timer_running_time.png" id="498" name="Google Shape;498;p72"/>
          <p:cNvPicPr preferRelativeResize="0"/>
          <p:nvPr/>
        </p:nvPicPr>
        <p:blipFill>
          <a:blip r:embed="rId6">
            <a:alphaModFix/>
          </a:blip>
          <a:stretch>
            <a:fillRect/>
          </a:stretch>
        </p:blipFill>
        <p:spPr>
          <a:xfrm>
            <a:off x="6801875" y="2083073"/>
            <a:ext cx="654825" cy="654827"/>
          </a:xfrm>
          <a:prstGeom prst="rect">
            <a:avLst/>
          </a:prstGeom>
          <a:noFill/>
          <a:ln>
            <a:noFill/>
          </a:ln>
        </p:spPr>
      </p:pic>
      <p:pic>
        <p:nvPicPr>
          <p:cNvPr descr="thin-0032_flag.png" id="499" name="Google Shape;499;p72"/>
          <p:cNvPicPr preferRelativeResize="0"/>
          <p:nvPr/>
        </p:nvPicPr>
        <p:blipFill>
          <a:blip r:embed="rId7">
            <a:alphaModFix/>
          </a:blip>
          <a:stretch>
            <a:fillRect/>
          </a:stretch>
        </p:blipFill>
        <p:spPr>
          <a:xfrm>
            <a:off x="7958802" y="2058426"/>
            <a:ext cx="654825" cy="654827"/>
          </a:xfrm>
          <a:prstGeom prst="rect">
            <a:avLst/>
          </a:prstGeom>
          <a:noFill/>
          <a:ln>
            <a:noFill/>
          </a:ln>
        </p:spPr>
      </p:pic>
      <p:pic>
        <p:nvPicPr>
          <p:cNvPr descr="thin-0033_search_find_zoom.png" id="500" name="Google Shape;500;p72"/>
          <p:cNvPicPr preferRelativeResize="0"/>
          <p:nvPr/>
        </p:nvPicPr>
        <p:blipFill>
          <a:blip r:embed="rId8">
            <a:alphaModFix/>
          </a:blip>
          <a:stretch>
            <a:fillRect/>
          </a:stretch>
        </p:blipFill>
        <p:spPr>
          <a:xfrm>
            <a:off x="8002477" y="1322776"/>
            <a:ext cx="654825" cy="654827"/>
          </a:xfrm>
          <a:prstGeom prst="rect">
            <a:avLst/>
          </a:prstGeom>
          <a:noFill/>
          <a:ln>
            <a:noFill/>
          </a:ln>
        </p:spPr>
      </p:pic>
      <p:pic>
        <p:nvPicPr>
          <p:cNvPr descr="thin-0042_attachment.png" id="501" name="Google Shape;501;p72"/>
          <p:cNvPicPr preferRelativeResize="0"/>
          <p:nvPr/>
        </p:nvPicPr>
        <p:blipFill>
          <a:blip r:embed="rId9">
            <a:alphaModFix/>
          </a:blip>
          <a:stretch>
            <a:fillRect/>
          </a:stretch>
        </p:blipFill>
        <p:spPr>
          <a:xfrm>
            <a:off x="6991050" y="1255461"/>
            <a:ext cx="654825" cy="654827"/>
          </a:xfrm>
          <a:prstGeom prst="rect">
            <a:avLst/>
          </a:prstGeom>
          <a:noFill/>
          <a:ln>
            <a:noFill/>
          </a:ln>
        </p:spPr>
      </p:pic>
      <p:pic>
        <p:nvPicPr>
          <p:cNvPr descr="thin-0052_settings_gears_preferences_gearbox.png" id="502" name="Google Shape;502;p72"/>
          <p:cNvPicPr preferRelativeResize="0"/>
          <p:nvPr/>
        </p:nvPicPr>
        <p:blipFill>
          <a:blip r:embed="rId10">
            <a:alphaModFix/>
          </a:blip>
          <a:stretch>
            <a:fillRect/>
          </a:stretch>
        </p:blipFill>
        <p:spPr>
          <a:xfrm>
            <a:off x="6204100" y="1308523"/>
            <a:ext cx="654825" cy="654827"/>
          </a:xfrm>
          <a:prstGeom prst="rect">
            <a:avLst/>
          </a:prstGeom>
          <a:noFill/>
          <a:ln>
            <a:noFill/>
          </a:ln>
        </p:spPr>
      </p:pic>
      <p:pic>
        <p:nvPicPr>
          <p:cNvPr descr="thin-0055_settings_tools_configuration_preferences.png" id="503" name="Google Shape;503;p72"/>
          <p:cNvPicPr preferRelativeResize="0"/>
          <p:nvPr/>
        </p:nvPicPr>
        <p:blipFill>
          <a:blip r:embed="rId11">
            <a:alphaModFix/>
          </a:blip>
          <a:stretch>
            <a:fillRect/>
          </a:stretch>
        </p:blipFill>
        <p:spPr>
          <a:xfrm>
            <a:off x="5501225" y="1255461"/>
            <a:ext cx="654825" cy="654827"/>
          </a:xfrm>
          <a:prstGeom prst="rect">
            <a:avLst/>
          </a:prstGeom>
          <a:noFill/>
          <a:ln>
            <a:noFill/>
          </a:ln>
        </p:spPr>
      </p:pic>
      <p:pic>
        <p:nvPicPr>
          <p:cNvPr descr="thin-0070_paper_role.png" id="504" name="Google Shape;504;p72"/>
          <p:cNvPicPr preferRelativeResize="0"/>
          <p:nvPr/>
        </p:nvPicPr>
        <p:blipFill>
          <a:blip r:embed="rId12">
            <a:alphaModFix/>
          </a:blip>
          <a:stretch>
            <a:fillRect/>
          </a:stretch>
        </p:blipFill>
        <p:spPr>
          <a:xfrm>
            <a:off x="4736400" y="1255461"/>
            <a:ext cx="654825" cy="654827"/>
          </a:xfrm>
          <a:prstGeom prst="rect">
            <a:avLst/>
          </a:prstGeom>
          <a:noFill/>
          <a:ln>
            <a:noFill/>
          </a:ln>
        </p:spPr>
      </p:pic>
      <p:pic>
        <p:nvPicPr>
          <p:cNvPr descr="thin-0100_to_do_list_reminder_done.png" id="505" name="Google Shape;505;p72"/>
          <p:cNvPicPr preferRelativeResize="0"/>
          <p:nvPr/>
        </p:nvPicPr>
        <p:blipFill>
          <a:blip r:embed="rId13">
            <a:alphaModFix/>
          </a:blip>
          <a:stretch>
            <a:fillRect/>
          </a:stretch>
        </p:blipFill>
        <p:spPr>
          <a:xfrm>
            <a:off x="3899075" y="1202398"/>
            <a:ext cx="654825" cy="654827"/>
          </a:xfrm>
          <a:prstGeom prst="rect">
            <a:avLst/>
          </a:prstGeom>
          <a:noFill/>
          <a:ln>
            <a:noFill/>
          </a:ln>
        </p:spPr>
      </p:pic>
      <p:pic>
        <p:nvPicPr>
          <p:cNvPr descr="thin-0128_upload_load_share.png" id="506" name="Google Shape;506;p72"/>
          <p:cNvPicPr preferRelativeResize="0"/>
          <p:nvPr/>
        </p:nvPicPr>
        <p:blipFill>
          <a:blip r:embed="rId14">
            <a:alphaModFix/>
          </a:blip>
          <a:stretch>
            <a:fillRect/>
          </a:stretch>
        </p:blipFill>
        <p:spPr>
          <a:xfrm>
            <a:off x="3123950" y="1184088"/>
            <a:ext cx="654825" cy="654827"/>
          </a:xfrm>
          <a:prstGeom prst="rect">
            <a:avLst/>
          </a:prstGeom>
          <a:noFill/>
          <a:ln>
            <a:noFill/>
          </a:ln>
        </p:spPr>
      </p:pic>
      <p:pic>
        <p:nvPicPr>
          <p:cNvPr descr="thin-0143_rotate_clockwise.png" id="507" name="Google Shape;507;p72"/>
          <p:cNvPicPr preferRelativeResize="0"/>
          <p:nvPr/>
        </p:nvPicPr>
        <p:blipFill>
          <a:blip r:embed="rId15">
            <a:alphaModFix/>
          </a:blip>
          <a:stretch>
            <a:fillRect/>
          </a:stretch>
        </p:blipFill>
        <p:spPr>
          <a:xfrm>
            <a:off x="5128600" y="2138363"/>
            <a:ext cx="599525" cy="599525"/>
          </a:xfrm>
          <a:prstGeom prst="rect">
            <a:avLst/>
          </a:prstGeom>
          <a:noFill/>
          <a:ln>
            <a:noFill/>
          </a:ln>
        </p:spPr>
      </p:pic>
      <p:pic>
        <p:nvPicPr>
          <p:cNvPr descr="thin-0153_delete_exit_remove_close.png" id="508" name="Google Shape;508;p72"/>
          <p:cNvPicPr preferRelativeResize="0"/>
          <p:nvPr/>
        </p:nvPicPr>
        <p:blipFill>
          <a:blip r:embed="rId16">
            <a:alphaModFix/>
          </a:blip>
          <a:stretch>
            <a:fillRect/>
          </a:stretch>
        </p:blipFill>
        <p:spPr>
          <a:xfrm>
            <a:off x="5126025" y="3077562"/>
            <a:ext cx="654825" cy="631300"/>
          </a:xfrm>
          <a:prstGeom prst="rect">
            <a:avLst/>
          </a:prstGeom>
          <a:noFill/>
          <a:ln>
            <a:noFill/>
          </a:ln>
        </p:spPr>
      </p:pic>
      <p:pic>
        <p:nvPicPr>
          <p:cNvPr descr="thin-0154_ok_successful_check.png" id="509" name="Google Shape;509;p72"/>
          <p:cNvPicPr preferRelativeResize="0"/>
          <p:nvPr/>
        </p:nvPicPr>
        <p:blipFill>
          <a:blip r:embed="rId17">
            <a:alphaModFix/>
          </a:blip>
          <a:stretch>
            <a:fillRect/>
          </a:stretch>
        </p:blipFill>
        <p:spPr>
          <a:xfrm>
            <a:off x="6020663" y="3048649"/>
            <a:ext cx="654825" cy="631300"/>
          </a:xfrm>
          <a:prstGeom prst="rect">
            <a:avLst/>
          </a:prstGeom>
          <a:noFill/>
          <a:ln>
            <a:noFill/>
          </a:ln>
        </p:spPr>
      </p:pic>
      <p:pic>
        <p:nvPicPr>
          <p:cNvPr descr="thin-0207_list_checkbox_todo_done.png" id="510" name="Google Shape;510;p72"/>
          <p:cNvPicPr preferRelativeResize="0"/>
          <p:nvPr/>
        </p:nvPicPr>
        <p:blipFill>
          <a:blip r:embed="rId18">
            <a:alphaModFix/>
          </a:blip>
          <a:stretch>
            <a:fillRect/>
          </a:stretch>
        </p:blipFill>
        <p:spPr>
          <a:xfrm>
            <a:off x="6991050" y="3063099"/>
            <a:ext cx="654825" cy="631300"/>
          </a:xfrm>
          <a:prstGeom prst="rect">
            <a:avLst/>
          </a:prstGeom>
          <a:noFill/>
          <a:ln>
            <a:noFill/>
          </a:ln>
        </p:spPr>
      </p:pic>
      <p:pic>
        <p:nvPicPr>
          <p:cNvPr descr="thin-0281_chat_message_discussion_bubble_reply_conversation.png" id="511" name="Google Shape;511;p72"/>
          <p:cNvPicPr preferRelativeResize="0"/>
          <p:nvPr/>
        </p:nvPicPr>
        <p:blipFill>
          <a:blip r:embed="rId19">
            <a:alphaModFix/>
          </a:blip>
          <a:stretch>
            <a:fillRect/>
          </a:stretch>
        </p:blipFill>
        <p:spPr>
          <a:xfrm>
            <a:off x="8002477" y="3118603"/>
            <a:ext cx="654825" cy="631300"/>
          </a:xfrm>
          <a:prstGeom prst="rect">
            <a:avLst/>
          </a:prstGeom>
          <a:noFill/>
          <a:ln>
            <a:noFill/>
          </a:ln>
        </p:spPr>
      </p:pic>
      <p:pic>
        <p:nvPicPr>
          <p:cNvPr descr="thin-0310_support_help_talk_call.png" id="512" name="Google Shape;512;p72"/>
          <p:cNvPicPr preferRelativeResize="0"/>
          <p:nvPr/>
        </p:nvPicPr>
        <p:blipFill>
          <a:blip r:embed="rId20">
            <a:alphaModFix/>
          </a:blip>
          <a:stretch>
            <a:fillRect/>
          </a:stretch>
        </p:blipFill>
        <p:spPr>
          <a:xfrm>
            <a:off x="3329075" y="2957987"/>
            <a:ext cx="654825" cy="631300"/>
          </a:xfrm>
          <a:prstGeom prst="rect">
            <a:avLst/>
          </a:prstGeom>
          <a:noFill/>
          <a:ln>
            <a:noFill/>
          </a:ln>
        </p:spPr>
      </p:pic>
      <p:pic>
        <p:nvPicPr>
          <p:cNvPr descr="thin-0358_database_raid.png" id="513" name="Google Shape;513;p72"/>
          <p:cNvPicPr preferRelativeResize="0"/>
          <p:nvPr/>
        </p:nvPicPr>
        <p:blipFill>
          <a:blip r:embed="rId21">
            <a:alphaModFix/>
          </a:blip>
          <a:stretch>
            <a:fillRect/>
          </a:stretch>
        </p:blipFill>
        <p:spPr>
          <a:xfrm>
            <a:off x="5073300" y="3781904"/>
            <a:ext cx="654825" cy="631300"/>
          </a:xfrm>
          <a:prstGeom prst="rect">
            <a:avLst/>
          </a:prstGeom>
          <a:noFill/>
          <a:ln>
            <a:noFill/>
          </a:ln>
        </p:spPr>
      </p:pic>
      <p:pic>
        <p:nvPicPr>
          <p:cNvPr descr="thin-0383_graph_columns_growth_statistics.png" id="514" name="Google Shape;514;p72"/>
          <p:cNvPicPr preferRelativeResize="0"/>
          <p:nvPr/>
        </p:nvPicPr>
        <p:blipFill>
          <a:blip r:embed="rId22">
            <a:alphaModFix/>
          </a:blip>
          <a:stretch>
            <a:fillRect/>
          </a:stretch>
        </p:blipFill>
        <p:spPr>
          <a:xfrm>
            <a:off x="3283863" y="3828304"/>
            <a:ext cx="654825" cy="631300"/>
          </a:xfrm>
          <a:prstGeom prst="rect">
            <a:avLst/>
          </a:prstGeom>
          <a:noFill/>
          <a:ln>
            <a:noFill/>
          </a:ln>
        </p:spPr>
      </p:pic>
      <p:pic>
        <p:nvPicPr>
          <p:cNvPr descr="thin-0384_graph_columns_drop_statistics.png" id="515" name="Google Shape;515;p72"/>
          <p:cNvPicPr preferRelativeResize="0"/>
          <p:nvPr/>
        </p:nvPicPr>
        <p:blipFill>
          <a:blip r:embed="rId23">
            <a:alphaModFix/>
          </a:blip>
          <a:stretch>
            <a:fillRect/>
          </a:stretch>
        </p:blipFill>
        <p:spPr>
          <a:xfrm>
            <a:off x="4189063" y="3799854"/>
            <a:ext cx="654825" cy="631300"/>
          </a:xfrm>
          <a:prstGeom prst="rect">
            <a:avLst/>
          </a:prstGeom>
          <a:noFill/>
          <a:ln>
            <a:noFill/>
          </a:ln>
        </p:spPr>
      </p:pic>
      <p:pic>
        <p:nvPicPr>
          <p:cNvPr descr="thin-0550_attention_error_alert_caution.png" id="516" name="Google Shape;516;p72"/>
          <p:cNvPicPr preferRelativeResize="0"/>
          <p:nvPr/>
        </p:nvPicPr>
        <p:blipFill>
          <a:blip r:embed="rId24">
            <a:alphaModFix/>
          </a:blip>
          <a:stretch>
            <a:fillRect/>
          </a:stretch>
        </p:blipFill>
        <p:spPr>
          <a:xfrm>
            <a:off x="2402600" y="3764704"/>
            <a:ext cx="654825" cy="631300"/>
          </a:xfrm>
          <a:prstGeom prst="rect">
            <a:avLst/>
          </a:prstGeom>
          <a:noFill/>
          <a:ln>
            <a:noFill/>
          </a:ln>
        </p:spPr>
      </p:pic>
      <p:pic>
        <p:nvPicPr>
          <p:cNvPr descr="thin-0661_like_thumb_up_vote.png" id="517" name="Google Shape;517;p72"/>
          <p:cNvPicPr preferRelativeResize="0"/>
          <p:nvPr/>
        </p:nvPicPr>
        <p:blipFill>
          <a:blip r:embed="rId25">
            <a:alphaModFix/>
          </a:blip>
          <a:stretch>
            <a:fillRect/>
          </a:stretch>
        </p:blipFill>
        <p:spPr>
          <a:xfrm>
            <a:off x="454058" y="3703079"/>
            <a:ext cx="654825" cy="631300"/>
          </a:xfrm>
          <a:prstGeom prst="rect">
            <a:avLst/>
          </a:prstGeom>
          <a:noFill/>
          <a:ln>
            <a:noFill/>
          </a:ln>
        </p:spPr>
      </p:pic>
      <p:pic>
        <p:nvPicPr>
          <p:cNvPr descr="thin-0662_dislike_thumb_down_vote.png" id="518" name="Google Shape;518;p72"/>
          <p:cNvPicPr preferRelativeResize="0"/>
          <p:nvPr/>
        </p:nvPicPr>
        <p:blipFill>
          <a:blip r:embed="rId26">
            <a:alphaModFix/>
          </a:blip>
          <a:stretch>
            <a:fillRect/>
          </a:stretch>
        </p:blipFill>
        <p:spPr>
          <a:xfrm>
            <a:off x="1445131" y="3764704"/>
            <a:ext cx="654825" cy="631300"/>
          </a:xfrm>
          <a:prstGeom prst="rect">
            <a:avLst/>
          </a:prstGeom>
          <a:noFill/>
          <a:ln>
            <a:noFill/>
          </a:ln>
        </p:spPr>
      </p:pic>
      <p:pic>
        <p:nvPicPr>
          <p:cNvPr descr="thin-0699_user_profile_avatar_man_male.png" id="519" name="Google Shape;519;p72"/>
          <p:cNvPicPr preferRelativeResize="0"/>
          <p:nvPr/>
        </p:nvPicPr>
        <p:blipFill>
          <a:blip r:embed="rId27">
            <a:alphaModFix/>
          </a:blip>
          <a:stretch>
            <a:fillRect/>
          </a:stretch>
        </p:blipFill>
        <p:spPr>
          <a:xfrm>
            <a:off x="2402600" y="2957974"/>
            <a:ext cx="654825" cy="631300"/>
          </a:xfrm>
          <a:prstGeom prst="rect">
            <a:avLst/>
          </a:prstGeom>
          <a:noFill/>
          <a:ln>
            <a:noFill/>
          </a:ln>
        </p:spPr>
      </p:pic>
      <p:pic>
        <p:nvPicPr>
          <p:cNvPr descr="thin-0700_user_profile_avatar_woman_female.png" id="520" name="Google Shape;520;p72"/>
          <p:cNvPicPr preferRelativeResize="0"/>
          <p:nvPr/>
        </p:nvPicPr>
        <p:blipFill>
          <a:blip r:embed="rId28">
            <a:alphaModFix/>
          </a:blip>
          <a:stretch>
            <a:fillRect/>
          </a:stretch>
        </p:blipFill>
        <p:spPr>
          <a:xfrm>
            <a:off x="1433281" y="2957974"/>
            <a:ext cx="654825" cy="631300"/>
          </a:xfrm>
          <a:prstGeom prst="rect">
            <a:avLst/>
          </a:prstGeom>
          <a:noFill/>
          <a:ln>
            <a:noFill/>
          </a:ln>
        </p:spPr>
      </p:pic>
      <p:pic>
        <p:nvPicPr>
          <p:cNvPr descr="thin-0704_users_profile_group_couple_man_woman.png" id="521" name="Google Shape;521;p72"/>
          <p:cNvPicPr preferRelativeResize="0"/>
          <p:nvPr/>
        </p:nvPicPr>
        <p:blipFill>
          <a:blip r:embed="rId29">
            <a:alphaModFix/>
          </a:blip>
          <a:stretch>
            <a:fillRect/>
          </a:stretch>
        </p:blipFill>
        <p:spPr>
          <a:xfrm>
            <a:off x="407408" y="2957974"/>
            <a:ext cx="654825" cy="631300"/>
          </a:xfrm>
          <a:prstGeom prst="rect">
            <a:avLst/>
          </a:prstGeom>
          <a:noFill/>
          <a:ln>
            <a:noFill/>
          </a:ln>
        </p:spPr>
      </p:pic>
      <p:pic>
        <p:nvPicPr>
          <p:cNvPr descr="thin-0709_user_profile_avatar_man_male.png" id="522" name="Google Shape;522;p72"/>
          <p:cNvPicPr preferRelativeResize="0"/>
          <p:nvPr/>
        </p:nvPicPr>
        <p:blipFill>
          <a:blip r:embed="rId30">
            <a:alphaModFix/>
          </a:blip>
          <a:stretch>
            <a:fillRect/>
          </a:stretch>
        </p:blipFill>
        <p:spPr>
          <a:xfrm>
            <a:off x="3244250" y="2083074"/>
            <a:ext cx="654825" cy="631301"/>
          </a:xfrm>
          <a:prstGeom prst="rect">
            <a:avLst/>
          </a:prstGeom>
          <a:noFill/>
          <a:ln>
            <a:noFill/>
          </a:ln>
        </p:spPr>
      </p:pic>
      <p:pic>
        <p:nvPicPr>
          <p:cNvPr descr="thin-0710_business_tie_user_profile_avatar_man_male.png" id="523" name="Google Shape;523;p72"/>
          <p:cNvPicPr preferRelativeResize="0"/>
          <p:nvPr/>
        </p:nvPicPr>
        <p:blipFill>
          <a:blip r:embed="rId31">
            <a:alphaModFix/>
          </a:blip>
          <a:stretch>
            <a:fillRect/>
          </a:stretch>
        </p:blipFill>
        <p:spPr>
          <a:xfrm>
            <a:off x="2402600" y="2083074"/>
            <a:ext cx="654825" cy="631301"/>
          </a:xfrm>
          <a:prstGeom prst="rect">
            <a:avLst/>
          </a:prstGeom>
          <a:noFill/>
          <a:ln>
            <a:noFill/>
          </a:ln>
        </p:spPr>
      </p:pic>
      <p:pic>
        <p:nvPicPr>
          <p:cNvPr descr="thin-0711_young_boy_user_profile_avatar_man_male.png" id="524" name="Google Shape;524;p72"/>
          <p:cNvPicPr preferRelativeResize="0"/>
          <p:nvPr/>
        </p:nvPicPr>
        <p:blipFill>
          <a:blip r:embed="rId32">
            <a:alphaModFix/>
          </a:blip>
          <a:stretch>
            <a:fillRect/>
          </a:stretch>
        </p:blipFill>
        <p:spPr>
          <a:xfrm>
            <a:off x="1426831" y="2083074"/>
            <a:ext cx="654825" cy="631301"/>
          </a:xfrm>
          <a:prstGeom prst="rect">
            <a:avLst/>
          </a:prstGeom>
          <a:noFill/>
          <a:ln>
            <a:noFill/>
          </a:ln>
        </p:spPr>
      </p:pic>
      <p:pic>
        <p:nvPicPr>
          <p:cNvPr descr="thin-0712_user_profile_avatar_girl_woman_female.png" id="525" name="Google Shape;525;p72"/>
          <p:cNvPicPr preferRelativeResize="0"/>
          <p:nvPr/>
        </p:nvPicPr>
        <p:blipFill>
          <a:blip r:embed="rId33">
            <a:alphaModFix/>
          </a:blip>
          <a:stretch>
            <a:fillRect/>
          </a:stretch>
        </p:blipFill>
        <p:spPr>
          <a:xfrm>
            <a:off x="407408" y="1992099"/>
            <a:ext cx="654825" cy="631301"/>
          </a:xfrm>
          <a:prstGeom prst="rect">
            <a:avLst/>
          </a:prstGeom>
          <a:noFill/>
          <a:ln>
            <a:noFill/>
          </a:ln>
        </p:spPr>
      </p:pic>
      <p:pic>
        <p:nvPicPr>
          <p:cNvPr id="526" name="Google Shape;526;p72"/>
          <p:cNvPicPr preferRelativeResize="0"/>
          <p:nvPr/>
        </p:nvPicPr>
        <p:blipFill>
          <a:blip r:embed="rId34">
            <a:alphaModFix/>
          </a:blip>
          <a:stretch>
            <a:fillRect/>
          </a:stretch>
        </p:blipFill>
        <p:spPr>
          <a:xfrm>
            <a:off x="5975550" y="3830230"/>
            <a:ext cx="761275" cy="761275"/>
          </a:xfrm>
          <a:prstGeom prst="rect">
            <a:avLst/>
          </a:prstGeom>
          <a:noFill/>
          <a:ln>
            <a:noFill/>
          </a:ln>
        </p:spPr>
      </p:pic>
      <p:pic>
        <p:nvPicPr>
          <p:cNvPr descr="thin-0766_weather_snow_flake_winter.png" id="527" name="Google Shape;527;p72"/>
          <p:cNvPicPr preferRelativeResize="0"/>
          <p:nvPr/>
        </p:nvPicPr>
        <p:blipFill>
          <a:blip r:embed="rId35">
            <a:alphaModFix/>
          </a:blip>
          <a:stretch>
            <a:fillRect/>
          </a:stretch>
        </p:blipFill>
        <p:spPr>
          <a:xfrm>
            <a:off x="4228838" y="3027163"/>
            <a:ext cx="654825" cy="654825"/>
          </a:xfrm>
          <a:prstGeom prst="rect">
            <a:avLst/>
          </a:prstGeom>
          <a:noFill/>
          <a:ln>
            <a:noFill/>
          </a:ln>
        </p:spPr>
      </p:pic>
      <p:pic>
        <p:nvPicPr>
          <p:cNvPr descr="thin-0719_group_users_circle.png" id="528" name="Google Shape;528;p72"/>
          <p:cNvPicPr preferRelativeResize="0"/>
          <p:nvPr/>
        </p:nvPicPr>
        <p:blipFill>
          <a:blip r:embed="rId36">
            <a:alphaModFix/>
          </a:blip>
          <a:stretch>
            <a:fillRect/>
          </a:stretch>
        </p:blipFill>
        <p:spPr>
          <a:xfrm>
            <a:off x="4209950" y="2065113"/>
            <a:ext cx="654825" cy="654825"/>
          </a:xfrm>
          <a:prstGeom prst="rect">
            <a:avLst/>
          </a:prstGeom>
          <a:noFill/>
          <a:ln>
            <a:noFill/>
          </a:ln>
        </p:spPr>
      </p:pic>
      <p:pic>
        <p:nvPicPr>
          <p:cNvPr descr="thin-0632_security_lock.png" id="529" name="Google Shape;529;p72"/>
          <p:cNvPicPr preferRelativeResize="0"/>
          <p:nvPr/>
        </p:nvPicPr>
        <p:blipFill>
          <a:blip r:embed="rId37">
            <a:alphaModFix/>
          </a:blip>
          <a:stretch>
            <a:fillRect/>
          </a:stretch>
        </p:blipFill>
        <p:spPr>
          <a:xfrm>
            <a:off x="8002477" y="3852958"/>
            <a:ext cx="654825" cy="654825"/>
          </a:xfrm>
          <a:prstGeom prst="rect">
            <a:avLst/>
          </a:prstGeom>
          <a:noFill/>
          <a:ln>
            <a:noFill/>
          </a:ln>
        </p:spPr>
      </p:pic>
      <p:pic>
        <p:nvPicPr>
          <p:cNvPr descr="thin-0540_map_path_navigation_location_treasure_hunt.png" id="530" name="Google Shape;530;p72"/>
          <p:cNvPicPr preferRelativeResize="0"/>
          <p:nvPr/>
        </p:nvPicPr>
        <p:blipFill>
          <a:blip r:embed="rId38">
            <a:alphaModFix/>
          </a:blip>
          <a:stretch>
            <a:fillRect/>
          </a:stretch>
        </p:blipFill>
        <p:spPr>
          <a:xfrm>
            <a:off x="6949813" y="3830230"/>
            <a:ext cx="654825" cy="654825"/>
          </a:xfrm>
          <a:prstGeom prst="rect">
            <a:avLst/>
          </a:prstGeom>
          <a:noFill/>
          <a:ln>
            <a:noFill/>
          </a:ln>
        </p:spPr>
      </p:pic>
      <p:sp>
        <p:nvSpPr>
          <p:cNvPr id="531" name="Google Shape;531;p72"/>
          <p:cNvSpPr txBox="1"/>
          <p:nvPr/>
        </p:nvSpPr>
        <p:spPr>
          <a:xfrm>
            <a:off x="712075" y="4620875"/>
            <a:ext cx="7098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For a preview of additional icons (including free social icons) available visit </a:t>
            </a:r>
            <a:r>
              <a:rPr lang="en" sz="1000" u="sng">
                <a:solidFill>
                  <a:srgbClr val="046B99"/>
                </a:solidFill>
                <a:latin typeface="Helvetica Neue"/>
                <a:ea typeface="Helvetica Neue"/>
                <a:cs typeface="Helvetica Neue"/>
                <a:sym typeface="Helvetica Neue"/>
                <a:hlinkClick r:id="rId39"/>
              </a:rPr>
              <a:t>https://picons.me</a:t>
            </a:r>
            <a:endParaRPr sz="1000">
              <a:solidFill>
                <a:srgbClr val="046B99"/>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Image">
  <p:cSld name="MAIN_POINT">
    <p:bg>
      <p:bgPr>
        <a:solidFill>
          <a:srgbClr val="666666"/>
        </a:solidFill>
      </p:bgPr>
    </p:bg>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30901" l="6272" r="11416" t="6909"/>
          <a:stretch/>
        </p:blipFill>
        <p:spPr>
          <a:xfrm>
            <a:off x="-9525" y="-39168"/>
            <a:ext cx="9162900" cy="5192100"/>
          </a:xfrm>
          <a:prstGeom prst="rect">
            <a:avLst/>
          </a:prstGeom>
          <a:noFill/>
          <a:ln>
            <a:noFill/>
          </a:ln>
        </p:spPr>
      </p:pic>
      <p:sp>
        <p:nvSpPr>
          <p:cNvPr id="68" name="Google Shape;68;p8"/>
          <p:cNvSpPr/>
          <p:nvPr/>
        </p:nvSpPr>
        <p:spPr>
          <a:xfrm>
            <a:off x="3868900" y="3578887"/>
            <a:ext cx="4891200" cy="975900"/>
          </a:xfrm>
          <a:prstGeom prst="rect">
            <a:avLst/>
          </a:prstGeom>
          <a:solidFill>
            <a:srgbClr val="00CFFF"/>
          </a:solidFill>
          <a:ln>
            <a:noFill/>
          </a:ln>
        </p:spPr>
        <p:txBody>
          <a:bodyPr anchorCtr="0" anchor="t" bIns="167425" lIns="167425" spcFirstLastPara="1" rIns="167425" wrap="square" tIns="167425">
            <a:noAutofit/>
          </a:bodyPr>
          <a:lstStyle/>
          <a:p>
            <a:pPr indent="88900" lvl="1" marL="0" marR="0" rtl="0" algn="l">
              <a:lnSpc>
                <a:spcPct val="100000"/>
              </a:lnSpc>
              <a:spcBef>
                <a:spcPts val="700"/>
              </a:spcBef>
              <a:spcAft>
                <a:spcPts val="0"/>
              </a:spcAft>
              <a:buClr>
                <a:srgbClr val="000000"/>
              </a:buClr>
              <a:buSzPts val="1700"/>
              <a:buFont typeface="Arial"/>
              <a:buNone/>
            </a:pPr>
            <a:r>
              <a:t/>
            </a:r>
            <a:endParaRPr b="0" i="1" sz="1700" u="none" cap="none" strike="noStrike">
              <a:solidFill>
                <a:srgbClr val="26818F"/>
              </a:solidFill>
              <a:latin typeface="Source Sans Pro"/>
              <a:ea typeface="Source Sans Pro"/>
              <a:cs typeface="Source Sans Pro"/>
              <a:sym typeface="Source Sans Pro"/>
            </a:endParaRPr>
          </a:p>
        </p:txBody>
      </p:sp>
      <p:sp>
        <p:nvSpPr>
          <p:cNvPr id="69" name="Google Shape;69;p8"/>
          <p:cNvSpPr txBox="1"/>
          <p:nvPr>
            <p:ph type="ctrTitle"/>
          </p:nvPr>
        </p:nvSpPr>
        <p:spPr>
          <a:xfrm>
            <a:off x="4035650" y="3697025"/>
            <a:ext cx="4489800" cy="1048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1C304A"/>
              </a:buClr>
              <a:buSzPts val="3600"/>
              <a:buNone/>
              <a:defRPr b="1" sz="3600">
                <a:solidFill>
                  <a:srgbClr val="1C304A"/>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1">
  <p:cSld name="CUSTOM_1_1">
    <p:spTree>
      <p:nvGrpSpPr>
        <p:cNvPr id="532" name="Shape 532"/>
        <p:cNvGrpSpPr/>
        <p:nvPr/>
      </p:nvGrpSpPr>
      <p:grpSpPr>
        <a:xfrm>
          <a:off x="0" y="0"/>
          <a:ext cx="0" cy="0"/>
          <a:chOff x="0" y="0"/>
          <a:chExt cx="0" cy="0"/>
        </a:xfrm>
      </p:grpSpPr>
      <p:sp>
        <p:nvSpPr>
          <p:cNvPr id="533" name="Google Shape;533;p73"/>
          <p:cNvSpPr txBox="1"/>
          <p:nvPr/>
        </p:nvSpPr>
        <p:spPr>
          <a:xfrm>
            <a:off x="712850" y="289402"/>
            <a:ext cx="7386600" cy="84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rgbClr val="046B99"/>
                </a:solidFill>
                <a:latin typeface="Helvetica Neue"/>
                <a:ea typeface="Helvetica Neue"/>
                <a:cs typeface="Helvetica Neue"/>
                <a:sym typeface="Helvetica Neue"/>
              </a:rPr>
              <a:t>18F Brand Colors</a:t>
            </a:r>
            <a:endParaRPr b="1" sz="2800">
              <a:solidFill>
                <a:srgbClr val="046B99"/>
              </a:solidFill>
              <a:latin typeface="Helvetica Neue"/>
              <a:ea typeface="Helvetica Neue"/>
              <a:cs typeface="Helvetica Neue"/>
              <a:sym typeface="Helvetica Neue"/>
            </a:endParaRPr>
          </a:p>
          <a:p>
            <a:pPr indent="0" lvl="0" marL="0" rtl="0" algn="l">
              <a:spcBef>
                <a:spcPts val="0"/>
              </a:spcBef>
              <a:spcAft>
                <a:spcPts val="0"/>
              </a:spcAft>
              <a:buNone/>
            </a:pPr>
            <a:r>
              <a:rPr lang="en" sz="1800">
                <a:solidFill>
                  <a:srgbClr val="046B99"/>
                </a:solidFill>
                <a:latin typeface="Helvetica Neue"/>
                <a:ea typeface="Helvetica Neue"/>
                <a:cs typeface="Helvetica Neue"/>
                <a:sym typeface="Helvetica Neue"/>
              </a:rPr>
              <a:t>Add these colors to your custom color swatches in Google</a:t>
            </a:r>
            <a:endParaRPr b="0" sz="1800">
              <a:solidFill>
                <a:srgbClr val="046B99"/>
              </a:solidFill>
              <a:latin typeface="Helvetica Neue"/>
              <a:ea typeface="Helvetica Neue"/>
              <a:cs typeface="Helvetica Neue"/>
              <a:sym typeface="Helvetica Neue"/>
            </a:endParaRPr>
          </a:p>
        </p:txBody>
      </p:sp>
      <p:sp>
        <p:nvSpPr>
          <p:cNvPr id="534" name="Google Shape;534;p73"/>
          <p:cNvSpPr txBox="1"/>
          <p:nvPr/>
        </p:nvSpPr>
        <p:spPr>
          <a:xfrm>
            <a:off x="712075" y="4620875"/>
            <a:ext cx="7098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Download color palettes for use with adobe and apple software here </a:t>
            </a:r>
            <a:r>
              <a:rPr lang="en" sz="1000" u="sng">
                <a:solidFill>
                  <a:srgbClr val="046B99"/>
                </a:solidFill>
                <a:latin typeface="Helvetica Neue"/>
                <a:ea typeface="Helvetica Neue"/>
                <a:cs typeface="Helvetica Neue"/>
                <a:sym typeface="Helvetica Neue"/>
                <a:hlinkClick r:id="rId2"/>
              </a:rPr>
              <a:t>https://pages-staging.18f.gov/brand/#colors</a:t>
            </a:r>
            <a:r>
              <a:rPr lang="en" sz="1000">
                <a:solidFill>
                  <a:srgbClr val="046B99"/>
                </a:solidFill>
                <a:latin typeface="Helvetica Neue"/>
                <a:ea typeface="Helvetica Neue"/>
                <a:cs typeface="Helvetica Neue"/>
                <a:sym typeface="Helvetica Neue"/>
              </a:rPr>
              <a:t> </a:t>
            </a:r>
            <a:endParaRPr sz="1000">
              <a:solidFill>
                <a:srgbClr val="046B99"/>
              </a:solidFill>
              <a:latin typeface="Helvetica Neue"/>
              <a:ea typeface="Helvetica Neue"/>
              <a:cs typeface="Helvetica Neue"/>
              <a:sym typeface="Helvetica Neue"/>
            </a:endParaRPr>
          </a:p>
        </p:txBody>
      </p:sp>
      <p:sp>
        <p:nvSpPr>
          <p:cNvPr id="535" name="Google Shape;535;p73"/>
          <p:cNvSpPr/>
          <p:nvPr/>
        </p:nvSpPr>
        <p:spPr>
          <a:xfrm>
            <a:off x="794975" y="1589940"/>
            <a:ext cx="808500" cy="808500"/>
          </a:xfrm>
          <a:prstGeom prst="rect">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73"/>
          <p:cNvSpPr/>
          <p:nvPr/>
        </p:nvSpPr>
        <p:spPr>
          <a:xfrm>
            <a:off x="1800575" y="1589940"/>
            <a:ext cx="808500" cy="808500"/>
          </a:xfrm>
          <a:prstGeom prst="rect">
            <a:avLst/>
          </a:prstGeom>
          <a:solidFill>
            <a:srgbClr val="B3E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73"/>
          <p:cNvSpPr/>
          <p:nvPr/>
        </p:nvSpPr>
        <p:spPr>
          <a:xfrm>
            <a:off x="2806175" y="1589940"/>
            <a:ext cx="808500" cy="808500"/>
          </a:xfrm>
          <a:prstGeom prst="rect">
            <a:avLst/>
          </a:prstGeom>
          <a:solidFill>
            <a:srgbClr val="00C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3"/>
          <p:cNvSpPr/>
          <p:nvPr/>
        </p:nvSpPr>
        <p:spPr>
          <a:xfrm>
            <a:off x="3811775" y="1589940"/>
            <a:ext cx="808500" cy="808500"/>
          </a:xfrm>
          <a:prstGeom prst="rect">
            <a:avLst/>
          </a:prstGeom>
          <a:solidFill>
            <a:srgbClr val="046B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3"/>
          <p:cNvSpPr/>
          <p:nvPr/>
        </p:nvSpPr>
        <p:spPr>
          <a:xfrm>
            <a:off x="4817375" y="1589940"/>
            <a:ext cx="808500" cy="808500"/>
          </a:xfrm>
          <a:prstGeom prst="rect">
            <a:avLst/>
          </a:prstGeom>
          <a:solidFill>
            <a:srgbClr val="1C304A"/>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3"/>
          <p:cNvSpPr txBox="1"/>
          <p:nvPr/>
        </p:nvSpPr>
        <p:spPr>
          <a:xfrm>
            <a:off x="712075"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White</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#FFFFF</a:t>
            </a:r>
            <a:endParaRPr sz="1000">
              <a:latin typeface="Helvetica Neue"/>
              <a:ea typeface="Helvetica Neue"/>
              <a:cs typeface="Helvetica Neue"/>
              <a:sym typeface="Helvetica Neue"/>
            </a:endParaRPr>
          </a:p>
        </p:txBody>
      </p:sp>
      <p:sp>
        <p:nvSpPr>
          <p:cNvPr id="541" name="Google Shape;541;p73"/>
          <p:cNvSpPr txBox="1"/>
          <p:nvPr/>
        </p:nvSpPr>
        <p:spPr>
          <a:xfrm>
            <a:off x="17177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Light</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#B3EFFF</a:t>
            </a:r>
            <a:endParaRPr sz="1000">
              <a:latin typeface="Helvetica Neue"/>
              <a:ea typeface="Helvetica Neue"/>
              <a:cs typeface="Helvetica Neue"/>
              <a:sym typeface="Helvetica Neue"/>
            </a:endParaRPr>
          </a:p>
        </p:txBody>
      </p:sp>
      <p:sp>
        <p:nvSpPr>
          <p:cNvPr id="542" name="Google Shape;542;p73"/>
          <p:cNvSpPr txBox="1"/>
          <p:nvPr/>
        </p:nvSpPr>
        <p:spPr>
          <a:xfrm>
            <a:off x="27233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Bright</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#00CFFF</a:t>
            </a:r>
            <a:endParaRPr sz="1000">
              <a:latin typeface="Helvetica Neue"/>
              <a:ea typeface="Helvetica Neue"/>
              <a:cs typeface="Helvetica Neue"/>
              <a:sym typeface="Helvetica Neue"/>
            </a:endParaRPr>
          </a:p>
        </p:txBody>
      </p:sp>
      <p:sp>
        <p:nvSpPr>
          <p:cNvPr id="543" name="Google Shape;543;p73"/>
          <p:cNvSpPr txBox="1"/>
          <p:nvPr/>
        </p:nvSpPr>
        <p:spPr>
          <a:xfrm>
            <a:off x="37289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Medium</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#046B99</a:t>
            </a:r>
            <a:endParaRPr sz="1000">
              <a:latin typeface="Helvetica Neue"/>
              <a:ea typeface="Helvetica Neue"/>
              <a:cs typeface="Helvetica Neue"/>
              <a:sym typeface="Helvetica Neue"/>
            </a:endParaRPr>
          </a:p>
        </p:txBody>
      </p:sp>
      <p:sp>
        <p:nvSpPr>
          <p:cNvPr id="544" name="Google Shape;544;p73"/>
          <p:cNvSpPr txBox="1"/>
          <p:nvPr/>
        </p:nvSpPr>
        <p:spPr>
          <a:xfrm>
            <a:off x="47345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Dark</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#1C304A</a:t>
            </a:r>
            <a:endParaRPr sz="1000">
              <a:latin typeface="Helvetica Neue"/>
              <a:ea typeface="Helvetica Neue"/>
              <a:cs typeface="Helvetica Neue"/>
              <a:sym typeface="Helvetica Neue"/>
            </a:endParaRPr>
          </a:p>
        </p:txBody>
      </p:sp>
      <p:sp>
        <p:nvSpPr>
          <p:cNvPr id="545" name="Google Shape;545;p73"/>
          <p:cNvSpPr/>
          <p:nvPr/>
        </p:nvSpPr>
        <p:spPr>
          <a:xfrm>
            <a:off x="5822975" y="1589940"/>
            <a:ext cx="808500" cy="808500"/>
          </a:xfrm>
          <a:prstGeom prst="rect">
            <a:avLst/>
          </a:prstGeom>
          <a:solidFill>
            <a:srgbClr val="00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73"/>
          <p:cNvSpPr txBox="1"/>
          <p:nvPr/>
        </p:nvSpPr>
        <p:spPr>
          <a:xfrm>
            <a:off x="5740182" y="2398440"/>
            <a:ext cx="8913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Helvetica Neue"/>
                <a:ea typeface="Helvetica Neue"/>
                <a:cs typeface="Helvetica Neue"/>
                <a:sym typeface="Helvetica Neue"/>
              </a:rPr>
              <a:t>Black</a:t>
            </a:r>
            <a:endParaRPr b="1"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#000000</a:t>
            </a:r>
            <a:endParaRPr sz="1000">
              <a:latin typeface="Helvetica Neue"/>
              <a:ea typeface="Helvetica Neue"/>
              <a:cs typeface="Helvetica Neue"/>
              <a:sym typeface="Helvetica Neue"/>
            </a:endParaRPr>
          </a:p>
        </p:txBody>
      </p:sp>
      <p:pic>
        <p:nvPicPr>
          <p:cNvPr id="547" name="Google Shape;547;p73"/>
          <p:cNvPicPr preferRelativeResize="0"/>
          <p:nvPr/>
        </p:nvPicPr>
        <p:blipFill>
          <a:blip r:embed="rId3">
            <a:alphaModFix/>
          </a:blip>
          <a:stretch>
            <a:fillRect/>
          </a:stretch>
        </p:blipFill>
        <p:spPr>
          <a:xfrm>
            <a:off x="7065773" y="1074050"/>
            <a:ext cx="1692975" cy="29279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
  <p:cSld name="TITLE_1">
    <p:spTree>
      <p:nvGrpSpPr>
        <p:cNvPr id="548" name="Shape 548"/>
        <p:cNvGrpSpPr/>
        <p:nvPr/>
      </p:nvGrpSpPr>
      <p:grpSpPr>
        <a:xfrm>
          <a:off x="0" y="0"/>
          <a:ext cx="0" cy="0"/>
          <a:chOff x="0" y="0"/>
          <a:chExt cx="0" cy="0"/>
        </a:xfrm>
      </p:grpSpPr>
      <p:sp>
        <p:nvSpPr>
          <p:cNvPr id="549" name="Google Shape;549;p7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50" name="Google Shape;550;p7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51" name="Google Shape;551;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552" name="Shape 552"/>
        <p:cNvGrpSpPr/>
        <p:nvPr/>
      </p:nvGrpSpPr>
      <p:grpSpPr>
        <a:xfrm>
          <a:off x="0" y="0"/>
          <a:ext cx="0" cy="0"/>
          <a:chOff x="0" y="0"/>
          <a:chExt cx="0" cy="0"/>
        </a:xfrm>
      </p:grpSpPr>
      <p:sp>
        <p:nvSpPr>
          <p:cNvPr id="553" name="Google Shape;553;p7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54" name="Google Shape;554;p7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55" name="Google Shape;555;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3">
  <p:cSld name="TITLE_3">
    <p:spTree>
      <p:nvGrpSpPr>
        <p:cNvPr id="556" name="Shape 556"/>
        <p:cNvGrpSpPr/>
        <p:nvPr/>
      </p:nvGrpSpPr>
      <p:grpSpPr>
        <a:xfrm>
          <a:off x="0" y="0"/>
          <a:ext cx="0" cy="0"/>
          <a:chOff x="0" y="0"/>
          <a:chExt cx="0" cy="0"/>
        </a:xfrm>
      </p:grpSpPr>
      <p:sp>
        <p:nvSpPr>
          <p:cNvPr id="557" name="Google Shape;557;p7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58" name="Google Shape;558;p7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59" name="Google Shape;559;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HEADER_1">
  <p:cSld name="SECTION_HEADER_1">
    <p:spTree>
      <p:nvGrpSpPr>
        <p:cNvPr id="560" name="Shape 560"/>
        <p:cNvGrpSpPr/>
        <p:nvPr/>
      </p:nvGrpSpPr>
      <p:grpSpPr>
        <a:xfrm>
          <a:off x="0" y="0"/>
          <a:ext cx="0" cy="0"/>
          <a:chOff x="0" y="0"/>
          <a:chExt cx="0" cy="0"/>
        </a:xfrm>
      </p:grpSpPr>
      <p:sp>
        <p:nvSpPr>
          <p:cNvPr id="561" name="Google Shape;561;p7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62" name="Google Shape;562;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dark">
  <p:cSld name="TITLE_AND_BODY_3">
    <p:bg>
      <p:bgPr>
        <a:solidFill>
          <a:srgbClr val="1C304A"/>
        </a:solidFill>
      </p:bgPr>
    </p:bg>
    <p:spTree>
      <p:nvGrpSpPr>
        <p:cNvPr id="563" name="Shape 563"/>
        <p:cNvGrpSpPr/>
        <p:nvPr/>
      </p:nvGrpSpPr>
      <p:grpSpPr>
        <a:xfrm>
          <a:off x="0" y="0"/>
          <a:ext cx="0" cy="0"/>
          <a:chOff x="0" y="0"/>
          <a:chExt cx="0" cy="0"/>
        </a:xfrm>
      </p:grpSpPr>
      <p:sp>
        <p:nvSpPr>
          <p:cNvPr id="564" name="Google Shape;564;p78"/>
          <p:cNvSpPr txBox="1"/>
          <p:nvPr>
            <p:ph idx="1" type="body"/>
          </p:nvPr>
        </p:nvSpPr>
        <p:spPr>
          <a:xfrm>
            <a:off x="657225" y="623888"/>
            <a:ext cx="7273800" cy="294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CFFF"/>
              </a:buClr>
              <a:buSzPts val="1800"/>
              <a:buFont typeface="Helvetica Neue"/>
              <a:buNone/>
              <a:defRPr b="1" i="0" sz="5000" u="none" cap="none" strike="noStrike">
                <a:solidFill>
                  <a:srgbClr val="00CFFF"/>
                </a:solidFill>
                <a:latin typeface="Helvetica Neue"/>
                <a:ea typeface="Helvetica Neue"/>
                <a:cs typeface="Helvetica Neue"/>
                <a:sym typeface="Helvetica Neue"/>
              </a:defRPr>
            </a:lvl1pPr>
            <a:lvl2pPr indent="-228600" lvl="1" marL="914400" marR="0" rtl="0" algn="l">
              <a:lnSpc>
                <a:spcPct val="100000"/>
              </a:lnSpc>
              <a:spcBef>
                <a:spcPts val="0"/>
              </a:spcBef>
              <a:spcAft>
                <a:spcPts val="0"/>
              </a:spcAft>
              <a:buClr>
                <a:srgbClr val="FEFDFD"/>
              </a:buClr>
              <a:buSzPts val="1400"/>
              <a:buFont typeface="Helvetica Neue"/>
              <a:buNone/>
              <a:defRPr b="1" i="0" sz="5000" u="none" cap="none" strike="noStrike">
                <a:solidFill>
                  <a:srgbClr val="FEFDFD"/>
                </a:solidFill>
                <a:latin typeface="Helvetica Neue"/>
                <a:ea typeface="Helvetica Neue"/>
                <a:cs typeface="Helvetica Neue"/>
                <a:sym typeface="Helvetica Neue"/>
              </a:defRPr>
            </a:lvl2pPr>
            <a:lvl3pPr indent="-228600" lvl="2" marL="1371600" marR="0" rtl="0" algn="l">
              <a:lnSpc>
                <a:spcPct val="100000"/>
              </a:lnSpc>
              <a:spcBef>
                <a:spcPts val="0"/>
              </a:spcBef>
              <a:spcAft>
                <a:spcPts val="0"/>
              </a:spcAft>
              <a:buClr>
                <a:srgbClr val="FEFDFD"/>
              </a:buClr>
              <a:buSzPts val="1400"/>
              <a:buFont typeface="Helvetica Neue"/>
              <a:buNone/>
              <a:defRPr b="1" i="0" sz="5000" u="none" cap="none" strike="noStrike">
                <a:solidFill>
                  <a:srgbClr val="FEFDFD"/>
                </a:solidFill>
                <a:latin typeface="Helvetica Neue"/>
                <a:ea typeface="Helvetica Neue"/>
                <a:cs typeface="Helvetica Neue"/>
                <a:sym typeface="Helvetica Neue"/>
              </a:defRPr>
            </a:lvl3pPr>
            <a:lvl4pPr indent="-228600" lvl="3" marL="1828800" marR="0" rtl="0" algn="l">
              <a:lnSpc>
                <a:spcPct val="100000"/>
              </a:lnSpc>
              <a:spcBef>
                <a:spcPts val="0"/>
              </a:spcBef>
              <a:spcAft>
                <a:spcPts val="0"/>
              </a:spcAft>
              <a:buClr>
                <a:srgbClr val="FEFDFD"/>
              </a:buClr>
              <a:buSzPts val="1200"/>
              <a:buFont typeface="Helvetica Neue"/>
              <a:buNone/>
              <a:defRPr b="1" i="0" sz="5000" u="none" cap="none" strike="noStrike">
                <a:solidFill>
                  <a:srgbClr val="FEFDFD"/>
                </a:solidFill>
                <a:latin typeface="Helvetica Neue"/>
                <a:ea typeface="Helvetica Neue"/>
                <a:cs typeface="Helvetica Neue"/>
                <a:sym typeface="Helvetica Neue"/>
              </a:defRPr>
            </a:lvl4pPr>
            <a:lvl5pPr indent="-228600" lvl="4" marL="2286000" marR="0" rtl="0" algn="l">
              <a:lnSpc>
                <a:spcPct val="100000"/>
              </a:lnSpc>
              <a:spcBef>
                <a:spcPts val="0"/>
              </a:spcBef>
              <a:spcAft>
                <a:spcPts val="0"/>
              </a:spcAft>
              <a:buClr>
                <a:srgbClr val="FEFDFD"/>
              </a:buClr>
              <a:buSzPts val="1000"/>
              <a:buFont typeface="Helvetica Neue"/>
              <a:buNone/>
              <a:defRPr b="1" i="0" sz="5000" u="none" cap="none" strike="noStrike">
                <a:solidFill>
                  <a:srgbClr val="FEFDFD"/>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65" name="Google Shape;565;p78"/>
          <p:cNvSpPr txBox="1"/>
          <p:nvPr>
            <p:ph idx="2" type="body"/>
          </p:nvPr>
        </p:nvSpPr>
        <p:spPr>
          <a:xfrm>
            <a:off x="1055484" y="4560814"/>
            <a:ext cx="225300" cy="138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566" name="Google Shape;566;p78"/>
          <p:cNvPicPr preferRelativeResize="0"/>
          <p:nvPr/>
        </p:nvPicPr>
        <p:blipFill rotWithShape="1">
          <a:blip r:embed="rId2">
            <a:alphaModFix/>
          </a:blip>
          <a:srcRect b="0" l="0" r="0" t="0"/>
          <a:stretch/>
        </p:blipFill>
        <p:spPr>
          <a:xfrm>
            <a:off x="689610" y="4462745"/>
            <a:ext cx="300300" cy="300300"/>
          </a:xfrm>
          <a:prstGeom prst="rect">
            <a:avLst/>
          </a:prstGeom>
          <a:noFill/>
          <a:ln>
            <a:noFill/>
          </a:ln>
        </p:spPr>
      </p:pic>
      <p:sp>
        <p:nvSpPr>
          <p:cNvPr id="567" name="Google Shape;567;p78"/>
          <p:cNvSpPr txBox="1"/>
          <p:nvPr>
            <p:ph idx="3" type="body"/>
          </p:nvPr>
        </p:nvSpPr>
        <p:spPr>
          <a:xfrm>
            <a:off x="684009" y="3455914"/>
            <a:ext cx="1104900" cy="191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900"/>
              </a:spcBef>
              <a:spcAft>
                <a:spcPts val="0"/>
              </a:spcAft>
              <a:buClr>
                <a:srgbClr val="00CFFF"/>
              </a:buClr>
              <a:buSzPts val="1800"/>
              <a:buFont typeface="Helvetica Neue"/>
              <a:buNone/>
              <a:defRPr b="0" i="0" sz="1200" u="none" cap="none" strike="noStrike">
                <a:solidFill>
                  <a:srgbClr val="00CFFF"/>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68" name="Google Shape;568;p78"/>
          <p:cNvSpPr txBox="1"/>
          <p:nvPr>
            <p:ph idx="12" type="sldNum"/>
          </p:nvPr>
        </p:nvSpPr>
        <p:spPr>
          <a:xfrm>
            <a:off x="4569619" y="4905375"/>
            <a:ext cx="149400" cy="138600"/>
          </a:xfrm>
          <a:prstGeom prst="rect">
            <a:avLst/>
          </a:prstGeom>
          <a:noFill/>
          <a:ln>
            <a:noFill/>
          </a:ln>
        </p:spPr>
        <p:txBody>
          <a:bodyPr anchorCtr="0" anchor="t" bIns="19050" lIns="19050" spcFirstLastPara="1" rIns="19050" wrap="square" tIns="19050">
            <a:noAutofit/>
          </a:bodyPr>
          <a:lstStyle>
            <a:lvl1pPr indent="0" lvl="0"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1pPr>
            <a:lvl2pPr indent="0" lvl="1"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2pPr>
            <a:lvl3pPr indent="0" lvl="2"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3pPr>
            <a:lvl4pPr indent="0" lvl="3"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4pPr>
            <a:lvl5pPr indent="0" lvl="4"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5pPr>
            <a:lvl6pPr indent="0" lvl="5"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6pPr>
            <a:lvl7pPr indent="0" lvl="6"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7pPr>
            <a:lvl8pPr indent="0" lvl="7"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8pPr>
            <a:lvl9pPr indent="0" lvl="8"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dark">
  <p:cSld name="Bullets dark">
    <p:bg>
      <p:bgPr>
        <a:solidFill>
          <a:srgbClr val="1C304A"/>
        </a:solidFill>
      </p:bgPr>
    </p:bg>
    <p:spTree>
      <p:nvGrpSpPr>
        <p:cNvPr id="569" name="Shape 569"/>
        <p:cNvGrpSpPr/>
        <p:nvPr/>
      </p:nvGrpSpPr>
      <p:grpSpPr>
        <a:xfrm>
          <a:off x="0" y="0"/>
          <a:ext cx="0" cy="0"/>
          <a:chOff x="0" y="0"/>
          <a:chExt cx="0" cy="0"/>
        </a:xfrm>
      </p:grpSpPr>
      <p:sp>
        <p:nvSpPr>
          <p:cNvPr id="570" name="Google Shape;570;p79"/>
          <p:cNvSpPr txBox="1"/>
          <p:nvPr>
            <p:ph idx="1" type="body"/>
          </p:nvPr>
        </p:nvSpPr>
        <p:spPr>
          <a:xfrm>
            <a:off x="671454" y="649995"/>
            <a:ext cx="6856800" cy="41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71" name="Google Shape;571;p79"/>
          <p:cNvSpPr txBox="1"/>
          <p:nvPr>
            <p:ph idx="2" type="body"/>
          </p:nvPr>
        </p:nvSpPr>
        <p:spPr>
          <a:xfrm>
            <a:off x="671454" y="1683413"/>
            <a:ext cx="6856800" cy="32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72" name="Google Shape;572;p79"/>
          <p:cNvSpPr txBox="1"/>
          <p:nvPr>
            <p:ph idx="12" type="sldNum"/>
          </p:nvPr>
        </p:nvSpPr>
        <p:spPr>
          <a:xfrm>
            <a:off x="8320087" y="4814888"/>
            <a:ext cx="134100" cy="125700"/>
          </a:xfrm>
          <a:prstGeom prst="rect">
            <a:avLst/>
          </a:prstGeom>
          <a:noFill/>
          <a:ln>
            <a:noFill/>
          </a:ln>
        </p:spPr>
        <p:txBody>
          <a:bodyPr anchorCtr="0" anchor="t" bIns="19050" lIns="19050" spcFirstLastPara="1" rIns="19050" wrap="square" tIns="19050">
            <a:noAutofit/>
          </a:bodyPr>
          <a:lstStyle>
            <a:lvl1pPr indent="0" lvl="0"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1pPr>
            <a:lvl2pPr indent="0" lvl="1"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2pPr>
            <a:lvl3pPr indent="0" lvl="2"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3pPr>
            <a:lvl4pPr indent="0" lvl="3"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4pPr>
            <a:lvl5pPr indent="0" lvl="4"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5pPr>
            <a:lvl6pPr indent="0" lvl="5"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6pPr>
            <a:lvl7pPr indent="0" lvl="6"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7pPr>
            <a:lvl8pPr indent="0" lvl="7"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8pPr>
            <a:lvl9pPr indent="0" lvl="8" marL="0" marR="0" rtl="0" algn="r">
              <a:lnSpc>
                <a:spcPct val="120000"/>
              </a:lnSpc>
              <a:spcBef>
                <a:spcPts val="0"/>
              </a:spcBef>
              <a:spcAft>
                <a:spcPts val="0"/>
              </a:spcAft>
              <a:buClr>
                <a:srgbClr val="00CFFF"/>
              </a:buClr>
              <a:buFont typeface="Helvetica Neue"/>
              <a:buNone/>
              <a:defRPr b="0" i="0" sz="700" u="none" cap="none" strike="noStrike">
                <a:solidFill>
                  <a:srgbClr val="00C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 Image 1/2">
  <p:cSld name="Text + Image 1/2">
    <p:bg>
      <p:bgPr>
        <a:solidFill>
          <a:srgbClr val="1C304A"/>
        </a:solidFill>
      </p:bgPr>
    </p:bg>
    <p:spTree>
      <p:nvGrpSpPr>
        <p:cNvPr id="573" name="Shape 573"/>
        <p:cNvGrpSpPr/>
        <p:nvPr/>
      </p:nvGrpSpPr>
      <p:grpSpPr>
        <a:xfrm>
          <a:off x="0" y="0"/>
          <a:ext cx="0" cy="0"/>
          <a:chOff x="0" y="0"/>
          <a:chExt cx="0" cy="0"/>
        </a:xfrm>
      </p:grpSpPr>
      <p:sp>
        <p:nvSpPr>
          <p:cNvPr id="574" name="Google Shape;574;p80"/>
          <p:cNvSpPr/>
          <p:nvPr>
            <p:ph idx="2" type="pic"/>
          </p:nvPr>
        </p:nvSpPr>
        <p:spPr>
          <a:xfrm flipH="1">
            <a:off x="4576826" y="-26883"/>
            <a:ext cx="4573500" cy="5197200"/>
          </a:xfrm>
          <a:prstGeom prst="rect">
            <a:avLst/>
          </a:prstGeom>
          <a:noFill/>
          <a:ln>
            <a:noFill/>
          </a:ln>
        </p:spPr>
        <p:txBody>
          <a:bodyPr anchorCtr="0" anchor="t" bIns="34275" lIns="34275" spcFirstLastPara="1" rIns="34275" wrap="square" tIns="34275">
            <a:noAutofit/>
          </a:bodyPr>
          <a:lstStyle>
            <a:lvl1pPr indent="0" lvl="0"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ts val="5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75" name="Google Shape;575;p80"/>
          <p:cNvSpPr txBox="1"/>
          <p:nvPr>
            <p:ph idx="1" type="body"/>
          </p:nvPr>
        </p:nvSpPr>
        <p:spPr>
          <a:xfrm>
            <a:off x="664959" y="614869"/>
            <a:ext cx="3013200" cy="208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76" name="Google Shape;576;p80"/>
          <p:cNvSpPr txBox="1"/>
          <p:nvPr>
            <p:ph idx="3" type="body"/>
          </p:nvPr>
        </p:nvSpPr>
        <p:spPr>
          <a:xfrm>
            <a:off x="669722" y="945387"/>
            <a:ext cx="3003900" cy="32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77" name="Google Shape;577;p80"/>
          <p:cNvSpPr txBox="1"/>
          <p:nvPr>
            <p:ph idx="4" type="body"/>
          </p:nvPr>
        </p:nvSpPr>
        <p:spPr>
          <a:xfrm>
            <a:off x="686182" y="4349320"/>
            <a:ext cx="2988900" cy="138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78" name="Google Shape;578;p80"/>
          <p:cNvSpPr txBox="1"/>
          <p:nvPr>
            <p:ph idx="5" type="body"/>
          </p:nvPr>
        </p:nvSpPr>
        <p:spPr>
          <a:xfrm>
            <a:off x="677117" y="1850823"/>
            <a:ext cx="2988900" cy="191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79" name="Google Shape;579;p80"/>
          <p:cNvSpPr txBox="1"/>
          <p:nvPr>
            <p:ph idx="12" type="sldNum"/>
          </p:nvPr>
        </p:nvSpPr>
        <p:spPr>
          <a:xfrm>
            <a:off x="4569619" y="4905375"/>
            <a:ext cx="149400" cy="138600"/>
          </a:xfrm>
          <a:prstGeom prst="rect">
            <a:avLst/>
          </a:prstGeom>
          <a:noFill/>
          <a:ln>
            <a:noFill/>
          </a:ln>
        </p:spPr>
        <p:txBody>
          <a:bodyPr anchorCtr="0" anchor="t" bIns="19050" lIns="19050" spcFirstLastPara="1" rIns="19050" wrap="square" tIns="19050">
            <a:noAutofit/>
          </a:bodyPr>
          <a:lstStyle>
            <a:lvl1pPr indent="0" lvl="0"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1pPr>
            <a:lvl2pPr indent="0" lvl="1"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2pPr>
            <a:lvl3pPr indent="0" lvl="2"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3pPr>
            <a:lvl4pPr indent="0" lvl="3"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4pPr>
            <a:lvl5pPr indent="0" lvl="4"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5pPr>
            <a:lvl6pPr indent="0" lvl="5"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6pPr>
            <a:lvl7pPr indent="0" lvl="6"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7pPr>
            <a:lvl8pPr indent="0" lvl="7"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8pPr>
            <a:lvl9pPr indent="0" lvl="8"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right">
  <p:cSld name="Divider bright">
    <p:spTree>
      <p:nvGrpSpPr>
        <p:cNvPr id="580" name="Shape 580"/>
        <p:cNvGrpSpPr/>
        <p:nvPr/>
      </p:nvGrpSpPr>
      <p:grpSpPr>
        <a:xfrm>
          <a:off x="0" y="0"/>
          <a:ext cx="0" cy="0"/>
          <a:chOff x="0" y="0"/>
          <a:chExt cx="0" cy="0"/>
        </a:xfrm>
      </p:grpSpPr>
      <p:sp>
        <p:nvSpPr>
          <p:cNvPr id="581" name="Google Shape;581;p81"/>
          <p:cNvSpPr txBox="1"/>
          <p:nvPr>
            <p:ph idx="1" type="body"/>
          </p:nvPr>
        </p:nvSpPr>
        <p:spPr>
          <a:xfrm>
            <a:off x="666743" y="1940717"/>
            <a:ext cx="6043200" cy="1262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82" name="Google Shape;582;p81"/>
          <p:cNvSpPr txBox="1"/>
          <p:nvPr>
            <p:ph idx="2" type="body"/>
          </p:nvPr>
        </p:nvSpPr>
        <p:spPr>
          <a:xfrm>
            <a:off x="664959" y="614869"/>
            <a:ext cx="3995400" cy="208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83" name="Google Shape;583;p81"/>
          <p:cNvSpPr txBox="1"/>
          <p:nvPr>
            <p:ph idx="12" type="sldNum"/>
          </p:nvPr>
        </p:nvSpPr>
        <p:spPr>
          <a:xfrm>
            <a:off x="8322359" y="4814795"/>
            <a:ext cx="134100" cy="125700"/>
          </a:xfrm>
          <a:prstGeom prst="rect">
            <a:avLst/>
          </a:prstGeom>
          <a:noFill/>
          <a:ln>
            <a:noFill/>
          </a:ln>
        </p:spPr>
        <p:txBody>
          <a:bodyPr anchorCtr="0" anchor="t" bIns="19050" lIns="19050" spcFirstLastPara="1" rIns="19050" wrap="square" tIns="19050">
            <a:noAutofit/>
          </a:bodyPr>
          <a:lstStyle>
            <a:lvl1pPr indent="0" lvl="0"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1pPr>
            <a:lvl2pPr indent="0" lvl="1"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2pPr>
            <a:lvl3pPr indent="0" lvl="2"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3pPr>
            <a:lvl4pPr indent="0" lvl="3"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4pPr>
            <a:lvl5pPr indent="0" lvl="4"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5pPr>
            <a:lvl6pPr indent="0" lvl="5"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6pPr>
            <a:lvl7pPr indent="0" lvl="6"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7pPr>
            <a:lvl8pPr indent="0" lvl="7"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8pPr>
            <a:lvl9pPr indent="0" lvl="8" marL="0" marR="0" rtl="0" algn="r">
              <a:lnSpc>
                <a:spcPct val="120000"/>
              </a:lnSpc>
              <a:spcBef>
                <a:spcPts val="0"/>
              </a:spcBef>
              <a:spcAft>
                <a:spcPts val="0"/>
              </a:spcAft>
              <a:buClr>
                <a:srgbClr val="1C304A"/>
              </a:buClr>
              <a:buFont typeface="Helvetica Neue"/>
              <a:buNone/>
              <a:defRPr b="0" i="0" sz="700" u="none" cap="none" strike="noStrike">
                <a:solidFill>
                  <a:srgbClr val="1C304A"/>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bg>
      <p:bgPr>
        <a:solidFill>
          <a:srgbClr val="FEFDFD"/>
        </a:solidFill>
      </p:bgPr>
    </p:bg>
    <p:spTree>
      <p:nvGrpSpPr>
        <p:cNvPr id="584" name="Shape 584"/>
        <p:cNvGrpSpPr/>
        <p:nvPr/>
      </p:nvGrpSpPr>
      <p:grpSpPr>
        <a:xfrm>
          <a:off x="0" y="0"/>
          <a:ext cx="0" cy="0"/>
          <a:chOff x="0" y="0"/>
          <a:chExt cx="0" cy="0"/>
        </a:xfrm>
      </p:grpSpPr>
      <p:sp>
        <p:nvSpPr>
          <p:cNvPr id="585" name="Google Shape;585;p82"/>
          <p:cNvSpPr txBox="1"/>
          <p:nvPr>
            <p:ph idx="12" type="sldNum"/>
          </p:nvPr>
        </p:nvSpPr>
        <p:spPr>
          <a:xfrm>
            <a:off x="4569619" y="4905375"/>
            <a:ext cx="149400" cy="138600"/>
          </a:xfrm>
          <a:prstGeom prst="rect">
            <a:avLst/>
          </a:prstGeom>
          <a:noFill/>
          <a:ln>
            <a:noFill/>
          </a:ln>
        </p:spPr>
        <p:txBody>
          <a:bodyPr anchorCtr="0" anchor="t" bIns="19050" lIns="19050" spcFirstLastPara="1" rIns="19050" wrap="square" tIns="19050">
            <a:noAutofit/>
          </a:bodyPr>
          <a:lstStyle>
            <a:lvl1pPr indent="0" lvl="0"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1pPr>
            <a:lvl2pPr indent="0" lvl="1"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2pPr>
            <a:lvl3pPr indent="0" lvl="2"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3pPr>
            <a:lvl4pPr indent="0" lvl="3"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4pPr>
            <a:lvl5pPr indent="0" lvl="4"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5pPr>
            <a:lvl6pPr indent="0" lvl="5"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6pPr>
            <a:lvl7pPr indent="0" lvl="6"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7pPr>
            <a:lvl8pPr indent="0" lvl="7"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8pPr>
            <a:lvl9pPr indent="0" lvl="8"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g Point - Light">
  <p:cSld name="TITLE_AND_BODY_2_1_1_1">
    <p:bg>
      <p:bgPr>
        <a:solidFill>
          <a:srgbClr val="FFFFFF"/>
        </a:solidFill>
      </p:bgPr>
    </p:bg>
    <p:spTree>
      <p:nvGrpSpPr>
        <p:cNvPr id="70" name="Shape 70"/>
        <p:cNvGrpSpPr/>
        <p:nvPr/>
      </p:nvGrpSpPr>
      <p:grpSpPr>
        <a:xfrm>
          <a:off x="0" y="0"/>
          <a:ext cx="0" cy="0"/>
          <a:chOff x="0" y="0"/>
          <a:chExt cx="0" cy="0"/>
        </a:xfrm>
      </p:grpSpPr>
      <p:sp>
        <p:nvSpPr>
          <p:cNvPr id="71" name="Google Shape;71;p9"/>
          <p:cNvSpPr txBox="1"/>
          <p:nvPr>
            <p:ph type="ctrTitle"/>
          </p:nvPr>
        </p:nvSpPr>
        <p:spPr>
          <a:xfrm>
            <a:off x="712850" y="536200"/>
            <a:ext cx="7692900" cy="3732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1C304A"/>
              </a:buClr>
              <a:buSzPts val="2600"/>
              <a:buNone/>
              <a:defRPr b="1">
                <a:solidFill>
                  <a:srgbClr val="1C304A"/>
                </a:solidFill>
              </a:defRPr>
            </a:lvl1pPr>
            <a:lvl2pPr lvl="1" rtl="0" algn="ctr">
              <a:lnSpc>
                <a:spcPct val="100000"/>
              </a:lnSpc>
              <a:spcBef>
                <a:spcPts val="0"/>
              </a:spcBef>
              <a:spcAft>
                <a:spcPts val="0"/>
              </a:spcAft>
              <a:buClr>
                <a:srgbClr val="1C304A"/>
              </a:buClr>
              <a:buSzPts val="2600"/>
              <a:buNone/>
              <a:defRPr sz="2600">
                <a:solidFill>
                  <a:srgbClr val="1C304A"/>
                </a:solidFill>
              </a:defRPr>
            </a:lvl2pPr>
            <a:lvl3pPr lvl="2" rtl="0" algn="ctr">
              <a:lnSpc>
                <a:spcPct val="100000"/>
              </a:lnSpc>
              <a:spcBef>
                <a:spcPts val="0"/>
              </a:spcBef>
              <a:spcAft>
                <a:spcPts val="0"/>
              </a:spcAft>
              <a:buClr>
                <a:srgbClr val="1C304A"/>
              </a:buClr>
              <a:buSzPts val="2600"/>
              <a:buNone/>
              <a:defRPr sz="2600">
                <a:solidFill>
                  <a:srgbClr val="1C304A"/>
                </a:solidFill>
              </a:defRPr>
            </a:lvl3pPr>
            <a:lvl4pPr lvl="3" rtl="0" algn="ctr">
              <a:lnSpc>
                <a:spcPct val="100000"/>
              </a:lnSpc>
              <a:spcBef>
                <a:spcPts val="0"/>
              </a:spcBef>
              <a:spcAft>
                <a:spcPts val="0"/>
              </a:spcAft>
              <a:buClr>
                <a:srgbClr val="1C304A"/>
              </a:buClr>
              <a:buSzPts val="2600"/>
              <a:buNone/>
              <a:defRPr sz="2600">
                <a:solidFill>
                  <a:srgbClr val="1C304A"/>
                </a:solidFill>
              </a:defRPr>
            </a:lvl4pPr>
            <a:lvl5pPr lvl="4" rtl="0" algn="ctr">
              <a:lnSpc>
                <a:spcPct val="100000"/>
              </a:lnSpc>
              <a:spcBef>
                <a:spcPts val="0"/>
              </a:spcBef>
              <a:spcAft>
                <a:spcPts val="0"/>
              </a:spcAft>
              <a:buClr>
                <a:srgbClr val="1C304A"/>
              </a:buClr>
              <a:buSzPts val="2600"/>
              <a:buNone/>
              <a:defRPr sz="2600">
                <a:solidFill>
                  <a:srgbClr val="1C304A"/>
                </a:solidFill>
              </a:defRPr>
            </a:lvl5pPr>
            <a:lvl6pPr lvl="5" rtl="0" algn="ctr">
              <a:lnSpc>
                <a:spcPct val="100000"/>
              </a:lnSpc>
              <a:spcBef>
                <a:spcPts val="0"/>
              </a:spcBef>
              <a:spcAft>
                <a:spcPts val="0"/>
              </a:spcAft>
              <a:buClr>
                <a:srgbClr val="1C304A"/>
              </a:buClr>
              <a:buSzPts val="2600"/>
              <a:buNone/>
              <a:defRPr sz="2600">
                <a:solidFill>
                  <a:srgbClr val="1C304A"/>
                </a:solidFill>
              </a:defRPr>
            </a:lvl6pPr>
            <a:lvl7pPr lvl="6" rtl="0" algn="ctr">
              <a:lnSpc>
                <a:spcPct val="100000"/>
              </a:lnSpc>
              <a:spcBef>
                <a:spcPts val="0"/>
              </a:spcBef>
              <a:spcAft>
                <a:spcPts val="0"/>
              </a:spcAft>
              <a:buClr>
                <a:srgbClr val="1C304A"/>
              </a:buClr>
              <a:buSzPts val="2600"/>
              <a:buNone/>
              <a:defRPr sz="2600">
                <a:solidFill>
                  <a:srgbClr val="1C304A"/>
                </a:solidFill>
              </a:defRPr>
            </a:lvl7pPr>
            <a:lvl8pPr lvl="7" rtl="0" algn="ctr">
              <a:lnSpc>
                <a:spcPct val="100000"/>
              </a:lnSpc>
              <a:spcBef>
                <a:spcPts val="0"/>
              </a:spcBef>
              <a:spcAft>
                <a:spcPts val="0"/>
              </a:spcAft>
              <a:buClr>
                <a:srgbClr val="1C304A"/>
              </a:buClr>
              <a:buSzPts val="2600"/>
              <a:buNone/>
              <a:defRPr sz="2600">
                <a:solidFill>
                  <a:srgbClr val="1C304A"/>
                </a:solidFill>
              </a:defRPr>
            </a:lvl8pPr>
            <a:lvl9pPr lvl="8" rtl="0" algn="ctr">
              <a:lnSpc>
                <a:spcPct val="100000"/>
              </a:lnSpc>
              <a:spcBef>
                <a:spcPts val="0"/>
              </a:spcBef>
              <a:spcAft>
                <a:spcPts val="0"/>
              </a:spcAft>
              <a:buClr>
                <a:srgbClr val="1C304A"/>
              </a:buClr>
              <a:buSzPts val="2600"/>
              <a:buNone/>
              <a:defRPr sz="2600">
                <a:solidFill>
                  <a:srgbClr val="1C304A"/>
                </a:solidFill>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Text">
  <p:cSld name="End Text">
    <p:bg>
      <p:bgPr>
        <a:solidFill>
          <a:srgbClr val="1C304A"/>
        </a:solidFill>
      </p:bgPr>
    </p:bg>
    <p:spTree>
      <p:nvGrpSpPr>
        <p:cNvPr id="586" name="Shape 586"/>
        <p:cNvGrpSpPr/>
        <p:nvPr/>
      </p:nvGrpSpPr>
      <p:grpSpPr>
        <a:xfrm>
          <a:off x="0" y="0"/>
          <a:ext cx="0" cy="0"/>
          <a:chOff x="0" y="0"/>
          <a:chExt cx="0" cy="0"/>
        </a:xfrm>
      </p:grpSpPr>
      <p:sp>
        <p:nvSpPr>
          <p:cNvPr id="587" name="Google Shape;587;p83"/>
          <p:cNvSpPr txBox="1"/>
          <p:nvPr>
            <p:ph idx="1" type="body"/>
          </p:nvPr>
        </p:nvSpPr>
        <p:spPr>
          <a:xfrm>
            <a:off x="657225" y="1200150"/>
            <a:ext cx="7273800" cy="1679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CFFF"/>
              </a:buClr>
              <a:buSzPts val="1800"/>
              <a:buFont typeface="Helvetica Neue"/>
              <a:buNone/>
              <a:defRPr b="1" i="0" sz="7500" u="none" cap="none" strike="noStrike">
                <a:solidFill>
                  <a:srgbClr val="00CFFF"/>
                </a:solidFill>
                <a:latin typeface="Helvetica Neue"/>
                <a:ea typeface="Helvetica Neue"/>
                <a:cs typeface="Helvetica Neue"/>
                <a:sym typeface="Helvetica Neue"/>
              </a:defRPr>
            </a:lvl1pPr>
            <a:lvl2pPr indent="-228600" lvl="1" marL="914400" marR="0" rtl="0" algn="l">
              <a:lnSpc>
                <a:spcPct val="100000"/>
              </a:lnSpc>
              <a:spcBef>
                <a:spcPts val="0"/>
              </a:spcBef>
              <a:spcAft>
                <a:spcPts val="0"/>
              </a:spcAft>
              <a:buClr>
                <a:srgbClr val="00CFFF"/>
              </a:buClr>
              <a:buSzPts val="1400"/>
              <a:buFont typeface="Helvetica Neue"/>
              <a:buNone/>
              <a:defRPr b="1" i="0" sz="7500" u="none" cap="none" strike="noStrike">
                <a:solidFill>
                  <a:srgbClr val="00CFFF"/>
                </a:solidFill>
                <a:latin typeface="Helvetica Neue"/>
                <a:ea typeface="Helvetica Neue"/>
                <a:cs typeface="Helvetica Neue"/>
                <a:sym typeface="Helvetica Neue"/>
              </a:defRPr>
            </a:lvl2pPr>
            <a:lvl3pPr indent="-228600" lvl="2" marL="1371600" marR="0" rtl="0" algn="l">
              <a:lnSpc>
                <a:spcPct val="100000"/>
              </a:lnSpc>
              <a:spcBef>
                <a:spcPts val="0"/>
              </a:spcBef>
              <a:spcAft>
                <a:spcPts val="0"/>
              </a:spcAft>
              <a:buClr>
                <a:srgbClr val="00CFFF"/>
              </a:buClr>
              <a:buSzPts val="1400"/>
              <a:buFont typeface="Helvetica Neue"/>
              <a:buNone/>
              <a:defRPr b="1" i="0" sz="7500" u="none" cap="none" strike="noStrike">
                <a:solidFill>
                  <a:srgbClr val="00CFFF"/>
                </a:solidFill>
                <a:latin typeface="Helvetica Neue"/>
                <a:ea typeface="Helvetica Neue"/>
                <a:cs typeface="Helvetica Neue"/>
                <a:sym typeface="Helvetica Neue"/>
              </a:defRPr>
            </a:lvl3pPr>
            <a:lvl4pPr indent="-228600" lvl="3" marL="1828800" marR="0" rtl="0" algn="l">
              <a:lnSpc>
                <a:spcPct val="100000"/>
              </a:lnSpc>
              <a:spcBef>
                <a:spcPts val="0"/>
              </a:spcBef>
              <a:spcAft>
                <a:spcPts val="0"/>
              </a:spcAft>
              <a:buClr>
                <a:srgbClr val="00CFFF"/>
              </a:buClr>
              <a:buSzPts val="1200"/>
              <a:buFont typeface="Helvetica Neue"/>
              <a:buNone/>
              <a:defRPr b="1" i="0" sz="7500" u="none" cap="none" strike="noStrike">
                <a:solidFill>
                  <a:srgbClr val="00CFFF"/>
                </a:solidFill>
                <a:latin typeface="Helvetica Neue"/>
                <a:ea typeface="Helvetica Neue"/>
                <a:cs typeface="Helvetica Neue"/>
                <a:sym typeface="Helvetica Neue"/>
              </a:defRPr>
            </a:lvl4pPr>
            <a:lvl5pPr indent="-228600" lvl="4" marL="2286000" marR="0" rtl="0" algn="l">
              <a:lnSpc>
                <a:spcPct val="100000"/>
              </a:lnSpc>
              <a:spcBef>
                <a:spcPts val="0"/>
              </a:spcBef>
              <a:spcAft>
                <a:spcPts val="0"/>
              </a:spcAft>
              <a:buClr>
                <a:srgbClr val="00CFFF"/>
              </a:buClr>
              <a:buSzPts val="1000"/>
              <a:buFont typeface="Helvetica Neue"/>
              <a:buNone/>
              <a:defRPr b="1" i="0" sz="7500" u="none" cap="none" strike="noStrike">
                <a:solidFill>
                  <a:srgbClr val="00CFFF"/>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88" name="Google Shape;588;p83"/>
          <p:cNvSpPr txBox="1"/>
          <p:nvPr>
            <p:ph idx="2" type="body"/>
          </p:nvPr>
        </p:nvSpPr>
        <p:spPr>
          <a:xfrm>
            <a:off x="668742" y="3999997"/>
            <a:ext cx="3238500" cy="51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1C304A"/>
              </a:buClr>
              <a:buSzPts val="1800"/>
              <a:buFont typeface="Helvetica Neue"/>
              <a:buNone/>
              <a:defRPr b="1" i="0" sz="3000" u="none" cap="none" strike="noStrike">
                <a:solidFill>
                  <a:srgbClr val="1C304A"/>
                </a:solidFill>
                <a:latin typeface="Helvetica Neue"/>
                <a:ea typeface="Helvetica Neue"/>
                <a:cs typeface="Helvetica Neue"/>
                <a:sym typeface="Helvetica Neue"/>
              </a:defRPr>
            </a:lvl1pPr>
            <a:lvl2pPr indent="-228600" lvl="1" marL="9144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2pPr>
            <a:lvl3pPr indent="-228600" lvl="2" marL="1371600" marR="0" rtl="0" algn="l">
              <a:lnSpc>
                <a:spcPct val="110000"/>
              </a:lnSpc>
              <a:spcBef>
                <a:spcPts val="0"/>
              </a:spcBef>
              <a:spcAft>
                <a:spcPts val="0"/>
              </a:spcAft>
              <a:buClr>
                <a:srgbClr val="1C304A"/>
              </a:buClr>
              <a:buSzPts val="1400"/>
              <a:buFont typeface="Helvetica Neue"/>
              <a:buNone/>
              <a:defRPr b="1" i="0" sz="3000" u="none" cap="none" strike="noStrike">
                <a:solidFill>
                  <a:srgbClr val="1C304A"/>
                </a:solidFill>
                <a:latin typeface="Helvetica Neue"/>
                <a:ea typeface="Helvetica Neue"/>
                <a:cs typeface="Helvetica Neue"/>
                <a:sym typeface="Helvetica Neue"/>
              </a:defRPr>
            </a:lvl3pPr>
            <a:lvl4pPr indent="-228600" lvl="3" marL="1828800" marR="0" rtl="0" algn="l">
              <a:lnSpc>
                <a:spcPct val="110000"/>
              </a:lnSpc>
              <a:spcBef>
                <a:spcPts val="0"/>
              </a:spcBef>
              <a:spcAft>
                <a:spcPts val="0"/>
              </a:spcAft>
              <a:buClr>
                <a:srgbClr val="1C304A"/>
              </a:buClr>
              <a:buSzPts val="1200"/>
              <a:buFont typeface="Helvetica Neue"/>
              <a:buNone/>
              <a:defRPr b="1" i="0" sz="3000" u="none" cap="none" strike="noStrike">
                <a:solidFill>
                  <a:srgbClr val="1C304A"/>
                </a:solidFill>
                <a:latin typeface="Helvetica Neue"/>
                <a:ea typeface="Helvetica Neue"/>
                <a:cs typeface="Helvetica Neue"/>
                <a:sym typeface="Helvetica Neue"/>
              </a:defRPr>
            </a:lvl4pPr>
            <a:lvl5pPr indent="-228600" lvl="4" marL="2286000" marR="0" rtl="0" algn="l">
              <a:lnSpc>
                <a:spcPct val="110000"/>
              </a:lnSpc>
              <a:spcBef>
                <a:spcPts val="0"/>
              </a:spcBef>
              <a:spcAft>
                <a:spcPts val="0"/>
              </a:spcAft>
              <a:buClr>
                <a:srgbClr val="1C304A"/>
              </a:buClr>
              <a:buSzPts val="1000"/>
              <a:buFont typeface="Helvetica Neue"/>
              <a:buNone/>
              <a:defRPr b="1" i="0" sz="3000" u="none" cap="none" strike="noStrike">
                <a:solidFill>
                  <a:srgbClr val="1C304A"/>
                </a:solidFill>
                <a:latin typeface="Helvetica Neue"/>
                <a:ea typeface="Helvetica Neue"/>
                <a:cs typeface="Helvetica Neue"/>
                <a:sym typeface="Helvetica Neue"/>
              </a:defRPr>
            </a:lvl5pPr>
            <a:lvl6pPr indent="-228600" lvl="5" marL="27432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6pPr>
            <a:lvl7pPr indent="-228600" lvl="6" marL="32004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7pPr>
            <a:lvl8pPr indent="-228600" lvl="7" marL="36576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8pPr>
            <a:lvl9pPr indent="-228600" lvl="8" marL="4114800" marR="0" rtl="0" algn="l">
              <a:lnSpc>
                <a:spcPct val="110000"/>
              </a:lnSpc>
              <a:spcBef>
                <a:spcPts val="0"/>
              </a:spcBef>
              <a:spcAft>
                <a:spcPts val="0"/>
              </a:spcAft>
              <a:buClr>
                <a:srgbClr val="1C304A"/>
              </a:buClr>
              <a:buSzPts val="8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589" name="Google Shape;589;p83"/>
          <p:cNvPicPr preferRelativeResize="0"/>
          <p:nvPr/>
        </p:nvPicPr>
        <p:blipFill rotWithShape="1">
          <a:blip r:embed="rId2">
            <a:alphaModFix/>
          </a:blip>
          <a:srcRect b="0" l="0" r="0" t="0"/>
          <a:stretch/>
        </p:blipFill>
        <p:spPr>
          <a:xfrm>
            <a:off x="687948" y="4674378"/>
            <a:ext cx="233400" cy="233400"/>
          </a:xfrm>
          <a:prstGeom prst="rect">
            <a:avLst/>
          </a:prstGeom>
          <a:noFill/>
          <a:ln>
            <a:noFill/>
          </a:ln>
        </p:spPr>
      </p:pic>
      <p:sp>
        <p:nvSpPr>
          <p:cNvPr id="590" name="Google Shape;590;p83"/>
          <p:cNvSpPr txBox="1"/>
          <p:nvPr>
            <p:ph idx="12" type="sldNum"/>
          </p:nvPr>
        </p:nvSpPr>
        <p:spPr>
          <a:xfrm>
            <a:off x="4569619" y="4905375"/>
            <a:ext cx="149400" cy="138600"/>
          </a:xfrm>
          <a:prstGeom prst="rect">
            <a:avLst/>
          </a:prstGeom>
          <a:noFill/>
          <a:ln>
            <a:noFill/>
          </a:ln>
        </p:spPr>
        <p:txBody>
          <a:bodyPr anchorCtr="0" anchor="t" bIns="19050" lIns="19050" spcFirstLastPara="1" rIns="19050" wrap="square" tIns="19050">
            <a:noAutofit/>
          </a:bodyPr>
          <a:lstStyle>
            <a:lvl1pPr indent="0" lvl="0"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1pPr>
            <a:lvl2pPr indent="0" lvl="1"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2pPr>
            <a:lvl3pPr indent="0" lvl="2"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3pPr>
            <a:lvl4pPr indent="0" lvl="3"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4pPr>
            <a:lvl5pPr indent="0" lvl="4"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5pPr>
            <a:lvl6pPr indent="0" lvl="5"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6pPr>
            <a:lvl7pPr indent="0" lvl="6"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7pPr>
            <a:lvl8pPr indent="0" lvl="7"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8pPr>
            <a:lvl9pPr indent="0" lvl="8" marL="0" marR="0" rtl="0" algn="l">
              <a:lnSpc>
                <a:spcPct val="120000"/>
              </a:lnSpc>
              <a:spcBef>
                <a:spcPts val="0"/>
              </a:spcBef>
              <a:spcAft>
                <a:spcPts val="0"/>
              </a:spcAft>
              <a:buClr>
                <a:srgbClr val="1C304A"/>
              </a:buClr>
              <a:buFont typeface="Helvetica Neue"/>
              <a:buNone/>
              <a:defRPr b="0" i="0" sz="800" u="none" cap="none" strike="noStrike">
                <a:solidFill>
                  <a:srgbClr val="1C304A"/>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Presentation" type="title">
  <p:cSld name="TITLE">
    <p:bg>
      <p:bgPr>
        <a:solidFill>
          <a:srgbClr val="1C304A"/>
        </a:solidFill>
      </p:bgPr>
    </p:bg>
    <p:spTree>
      <p:nvGrpSpPr>
        <p:cNvPr id="595" name="Shape 595"/>
        <p:cNvGrpSpPr/>
        <p:nvPr/>
      </p:nvGrpSpPr>
      <p:grpSpPr>
        <a:xfrm>
          <a:off x="0" y="0"/>
          <a:ext cx="0" cy="0"/>
          <a:chOff x="0" y="0"/>
          <a:chExt cx="0" cy="0"/>
        </a:xfrm>
      </p:grpSpPr>
      <p:sp>
        <p:nvSpPr>
          <p:cNvPr id="596" name="Google Shape;596;p85"/>
          <p:cNvSpPr txBox="1"/>
          <p:nvPr>
            <p:ph type="ctrTitle"/>
          </p:nvPr>
        </p:nvSpPr>
        <p:spPr>
          <a:xfrm>
            <a:off x="718450" y="525013"/>
            <a:ext cx="7386600" cy="1651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CFFF"/>
              </a:buClr>
              <a:buSzPts val="5000"/>
              <a:buNone/>
              <a:defRPr b="1" sz="5000">
                <a:solidFill>
                  <a:srgbClr val="00CFFF"/>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597" name="Google Shape;597;p85"/>
          <p:cNvSpPr txBox="1"/>
          <p:nvPr>
            <p:ph idx="1" type="subTitle"/>
          </p:nvPr>
        </p:nvSpPr>
        <p:spPr>
          <a:xfrm>
            <a:off x="735281" y="227070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p:txBody>
      </p:sp>
      <p:sp>
        <p:nvSpPr>
          <p:cNvPr id="598" name="Google Shape;598;p85"/>
          <p:cNvSpPr txBox="1"/>
          <p:nvPr>
            <p:ph idx="2" type="subTitle"/>
          </p:nvPr>
        </p:nvSpPr>
        <p:spPr>
          <a:xfrm>
            <a:off x="1190575" y="4444055"/>
            <a:ext cx="2736000" cy="2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599" name="Google Shape;599;p85"/>
          <p:cNvPicPr preferRelativeResize="0"/>
          <p:nvPr/>
        </p:nvPicPr>
        <p:blipFill>
          <a:blip r:embed="rId2">
            <a:alphaModFix/>
          </a:blip>
          <a:stretch>
            <a:fillRect/>
          </a:stretch>
        </p:blipFill>
        <p:spPr>
          <a:xfrm>
            <a:off x="825510" y="4438374"/>
            <a:ext cx="329350" cy="32935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Print" type="secHead">
  <p:cSld name="SECTION_HEADER">
    <p:bg>
      <p:bgPr>
        <a:solidFill>
          <a:srgbClr val="FFFFFF"/>
        </a:solidFill>
      </p:bgPr>
    </p:bg>
    <p:spTree>
      <p:nvGrpSpPr>
        <p:cNvPr id="600" name="Shape 600"/>
        <p:cNvGrpSpPr/>
        <p:nvPr/>
      </p:nvGrpSpPr>
      <p:grpSpPr>
        <a:xfrm>
          <a:off x="0" y="0"/>
          <a:ext cx="0" cy="0"/>
          <a:chOff x="0" y="0"/>
          <a:chExt cx="0" cy="0"/>
        </a:xfrm>
      </p:grpSpPr>
      <p:sp>
        <p:nvSpPr>
          <p:cNvPr id="601" name="Google Shape;601;p86"/>
          <p:cNvSpPr txBox="1"/>
          <p:nvPr>
            <p:ph type="ctrTitle"/>
          </p:nvPr>
        </p:nvSpPr>
        <p:spPr>
          <a:xfrm>
            <a:off x="712840" y="536231"/>
            <a:ext cx="7386600" cy="925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C304A"/>
              </a:buClr>
              <a:buSzPts val="5000"/>
              <a:buNone/>
              <a:defRPr b="1" sz="5000">
                <a:solidFill>
                  <a:srgbClr val="1C304A"/>
                </a:solidFill>
              </a:defRPr>
            </a:lvl1pPr>
            <a:lvl2pPr lvl="1" rtl="0" algn="ctr">
              <a:spcBef>
                <a:spcPts val="0"/>
              </a:spcBef>
              <a:spcAft>
                <a:spcPts val="0"/>
              </a:spcAft>
              <a:buClr>
                <a:srgbClr val="1C304A"/>
              </a:buClr>
              <a:buSzPts val="5000"/>
              <a:buNone/>
              <a:defRPr sz="5000">
                <a:solidFill>
                  <a:srgbClr val="1C304A"/>
                </a:solidFill>
              </a:defRPr>
            </a:lvl2pPr>
            <a:lvl3pPr lvl="2" rtl="0" algn="ctr">
              <a:spcBef>
                <a:spcPts val="0"/>
              </a:spcBef>
              <a:spcAft>
                <a:spcPts val="0"/>
              </a:spcAft>
              <a:buClr>
                <a:srgbClr val="1C304A"/>
              </a:buClr>
              <a:buSzPts val="5000"/>
              <a:buNone/>
              <a:defRPr sz="5000">
                <a:solidFill>
                  <a:srgbClr val="1C304A"/>
                </a:solidFill>
              </a:defRPr>
            </a:lvl3pPr>
            <a:lvl4pPr lvl="3" rtl="0" algn="ctr">
              <a:spcBef>
                <a:spcPts val="0"/>
              </a:spcBef>
              <a:spcAft>
                <a:spcPts val="0"/>
              </a:spcAft>
              <a:buClr>
                <a:srgbClr val="1C304A"/>
              </a:buClr>
              <a:buSzPts val="5000"/>
              <a:buNone/>
              <a:defRPr sz="5000">
                <a:solidFill>
                  <a:srgbClr val="1C304A"/>
                </a:solidFill>
              </a:defRPr>
            </a:lvl4pPr>
            <a:lvl5pPr lvl="4" rtl="0" algn="ctr">
              <a:spcBef>
                <a:spcPts val="0"/>
              </a:spcBef>
              <a:spcAft>
                <a:spcPts val="0"/>
              </a:spcAft>
              <a:buClr>
                <a:srgbClr val="1C304A"/>
              </a:buClr>
              <a:buSzPts val="5000"/>
              <a:buNone/>
              <a:defRPr sz="5000">
                <a:solidFill>
                  <a:srgbClr val="1C304A"/>
                </a:solidFill>
              </a:defRPr>
            </a:lvl5pPr>
            <a:lvl6pPr lvl="5" rtl="0" algn="ctr">
              <a:spcBef>
                <a:spcPts val="0"/>
              </a:spcBef>
              <a:spcAft>
                <a:spcPts val="0"/>
              </a:spcAft>
              <a:buClr>
                <a:srgbClr val="1C304A"/>
              </a:buClr>
              <a:buSzPts val="5000"/>
              <a:buNone/>
              <a:defRPr sz="5000">
                <a:solidFill>
                  <a:srgbClr val="1C304A"/>
                </a:solidFill>
              </a:defRPr>
            </a:lvl6pPr>
            <a:lvl7pPr lvl="6" rtl="0" algn="ctr">
              <a:spcBef>
                <a:spcPts val="0"/>
              </a:spcBef>
              <a:spcAft>
                <a:spcPts val="0"/>
              </a:spcAft>
              <a:buClr>
                <a:srgbClr val="1C304A"/>
              </a:buClr>
              <a:buSzPts val="5000"/>
              <a:buNone/>
              <a:defRPr sz="5000">
                <a:solidFill>
                  <a:srgbClr val="1C304A"/>
                </a:solidFill>
              </a:defRPr>
            </a:lvl7pPr>
            <a:lvl8pPr lvl="7" rtl="0" algn="ctr">
              <a:spcBef>
                <a:spcPts val="0"/>
              </a:spcBef>
              <a:spcAft>
                <a:spcPts val="0"/>
              </a:spcAft>
              <a:buClr>
                <a:srgbClr val="1C304A"/>
              </a:buClr>
              <a:buSzPts val="5000"/>
              <a:buNone/>
              <a:defRPr sz="5000">
                <a:solidFill>
                  <a:srgbClr val="1C304A"/>
                </a:solidFill>
              </a:defRPr>
            </a:lvl8pPr>
            <a:lvl9pPr lvl="8" rtl="0" algn="ctr">
              <a:spcBef>
                <a:spcPts val="0"/>
              </a:spcBef>
              <a:spcAft>
                <a:spcPts val="0"/>
              </a:spcAft>
              <a:buClr>
                <a:srgbClr val="1C304A"/>
              </a:buClr>
              <a:buSzPts val="5000"/>
              <a:buNone/>
              <a:defRPr sz="5000">
                <a:solidFill>
                  <a:srgbClr val="1C304A"/>
                </a:solidFill>
              </a:defRPr>
            </a:lvl9pPr>
          </a:lstStyle>
          <a:p/>
        </p:txBody>
      </p:sp>
      <p:sp>
        <p:nvSpPr>
          <p:cNvPr id="602" name="Google Shape;602;p86"/>
          <p:cNvSpPr txBox="1"/>
          <p:nvPr>
            <p:ph idx="1" type="subTitle"/>
          </p:nvPr>
        </p:nvSpPr>
        <p:spPr>
          <a:xfrm>
            <a:off x="729681" y="2287534"/>
            <a:ext cx="4389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1400"/>
              <a:buNone/>
              <a:defRPr sz="1400">
                <a:solidFill>
                  <a:srgbClr val="1C304A"/>
                </a:solidFill>
              </a:defRPr>
            </a:lvl1pPr>
            <a:lvl2pPr lvl="1" rtl="0">
              <a:lnSpc>
                <a:spcPct val="100000"/>
              </a:lnSpc>
              <a:spcBef>
                <a:spcPts val="0"/>
              </a:spcBef>
              <a:spcAft>
                <a:spcPts val="0"/>
              </a:spcAft>
              <a:buClr>
                <a:srgbClr val="1C304A"/>
              </a:buClr>
              <a:buSzPts val="1400"/>
              <a:buNone/>
              <a:defRPr>
                <a:solidFill>
                  <a:srgbClr val="1C304A"/>
                </a:solidFill>
              </a:defRPr>
            </a:lvl2pPr>
            <a:lvl3pPr lvl="2" rtl="0">
              <a:lnSpc>
                <a:spcPct val="100000"/>
              </a:lnSpc>
              <a:spcBef>
                <a:spcPts val="0"/>
              </a:spcBef>
              <a:spcAft>
                <a:spcPts val="0"/>
              </a:spcAft>
              <a:buClr>
                <a:srgbClr val="1C304A"/>
              </a:buClr>
              <a:buSzPts val="1400"/>
              <a:buNone/>
              <a:defRPr>
                <a:solidFill>
                  <a:srgbClr val="1C304A"/>
                </a:solidFill>
              </a:defRPr>
            </a:lvl3pPr>
            <a:lvl4pPr lvl="3" rtl="0">
              <a:lnSpc>
                <a:spcPct val="100000"/>
              </a:lnSpc>
              <a:spcBef>
                <a:spcPts val="0"/>
              </a:spcBef>
              <a:spcAft>
                <a:spcPts val="0"/>
              </a:spcAft>
              <a:buClr>
                <a:srgbClr val="1C304A"/>
              </a:buClr>
              <a:buSzPts val="1200"/>
              <a:buNone/>
              <a:defRPr>
                <a:solidFill>
                  <a:srgbClr val="1C304A"/>
                </a:solidFill>
              </a:defRPr>
            </a:lvl4pPr>
            <a:lvl5pPr lvl="4" rtl="0">
              <a:lnSpc>
                <a:spcPct val="100000"/>
              </a:lnSpc>
              <a:spcBef>
                <a:spcPts val="0"/>
              </a:spcBef>
              <a:spcAft>
                <a:spcPts val="0"/>
              </a:spcAft>
              <a:buClr>
                <a:srgbClr val="1C304A"/>
              </a:buClr>
              <a:buSzPts val="1000"/>
              <a:buNone/>
              <a:defRPr>
                <a:solidFill>
                  <a:srgbClr val="1C304A"/>
                </a:solidFill>
              </a:defRPr>
            </a:lvl5pPr>
            <a:lvl6pPr lvl="5" rtl="0">
              <a:lnSpc>
                <a:spcPct val="100000"/>
              </a:lnSpc>
              <a:spcBef>
                <a:spcPts val="0"/>
              </a:spcBef>
              <a:spcAft>
                <a:spcPts val="0"/>
              </a:spcAft>
              <a:buClr>
                <a:srgbClr val="1C304A"/>
              </a:buClr>
              <a:buSzPts val="800"/>
              <a:buNone/>
              <a:defRPr>
                <a:solidFill>
                  <a:srgbClr val="1C304A"/>
                </a:solidFill>
              </a:defRPr>
            </a:lvl6pPr>
            <a:lvl7pPr lvl="6" rtl="0">
              <a:lnSpc>
                <a:spcPct val="100000"/>
              </a:lnSpc>
              <a:spcBef>
                <a:spcPts val="0"/>
              </a:spcBef>
              <a:spcAft>
                <a:spcPts val="0"/>
              </a:spcAft>
              <a:buClr>
                <a:srgbClr val="1C304A"/>
              </a:buClr>
              <a:buSzPts val="800"/>
              <a:buNone/>
              <a:defRPr>
                <a:solidFill>
                  <a:srgbClr val="1C304A"/>
                </a:solidFill>
              </a:defRPr>
            </a:lvl7pPr>
            <a:lvl8pPr lvl="7" rtl="0">
              <a:lnSpc>
                <a:spcPct val="100000"/>
              </a:lnSpc>
              <a:spcBef>
                <a:spcPts val="0"/>
              </a:spcBef>
              <a:spcAft>
                <a:spcPts val="0"/>
              </a:spcAft>
              <a:buClr>
                <a:srgbClr val="1C304A"/>
              </a:buClr>
              <a:buSzPts val="800"/>
              <a:buNone/>
              <a:defRPr>
                <a:solidFill>
                  <a:srgbClr val="1C304A"/>
                </a:solidFill>
              </a:defRPr>
            </a:lvl8pPr>
            <a:lvl9pPr lvl="8" rtl="0">
              <a:lnSpc>
                <a:spcPct val="100000"/>
              </a:lnSpc>
              <a:spcBef>
                <a:spcPts val="0"/>
              </a:spcBef>
              <a:spcAft>
                <a:spcPts val="0"/>
              </a:spcAft>
              <a:buClr>
                <a:srgbClr val="1C304A"/>
              </a:buClr>
              <a:buSzPts val="800"/>
              <a:buNone/>
              <a:defRPr>
                <a:solidFill>
                  <a:srgbClr val="1C304A"/>
                </a:solidFill>
              </a:defRPr>
            </a:lvl9pPr>
          </a:lstStyle>
          <a:p/>
        </p:txBody>
      </p:sp>
      <p:sp>
        <p:nvSpPr>
          <p:cNvPr id="603" name="Google Shape;603;p86"/>
          <p:cNvSpPr txBox="1"/>
          <p:nvPr>
            <p:ph idx="2" type="subTitle"/>
          </p:nvPr>
        </p:nvSpPr>
        <p:spPr>
          <a:xfrm>
            <a:off x="1190575" y="4444055"/>
            <a:ext cx="2736000" cy="2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8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descr="18F-Logo-S.png" id="604" name="Google Shape;604;p86"/>
          <p:cNvPicPr preferRelativeResize="0"/>
          <p:nvPr/>
        </p:nvPicPr>
        <p:blipFill>
          <a:blip r:embed="rId2">
            <a:alphaModFix/>
          </a:blip>
          <a:stretch>
            <a:fillRect/>
          </a:stretch>
        </p:blipFill>
        <p:spPr>
          <a:xfrm>
            <a:off x="825500" y="4438375"/>
            <a:ext cx="329350" cy="32935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ue" type="tx">
  <p:cSld name="TITLE_AND_BODY">
    <p:bg>
      <p:bgPr>
        <a:solidFill>
          <a:srgbClr val="00CFFF"/>
        </a:solidFill>
      </p:bgPr>
    </p:bg>
    <p:spTree>
      <p:nvGrpSpPr>
        <p:cNvPr id="605" name="Shape 605"/>
        <p:cNvGrpSpPr/>
        <p:nvPr/>
      </p:nvGrpSpPr>
      <p:grpSpPr>
        <a:xfrm>
          <a:off x="0" y="0"/>
          <a:ext cx="0" cy="0"/>
          <a:chOff x="0" y="0"/>
          <a:chExt cx="0" cy="0"/>
        </a:xfrm>
      </p:grpSpPr>
      <p:sp>
        <p:nvSpPr>
          <p:cNvPr id="606" name="Google Shape;606;p87"/>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607" name="Google Shape;607;p87"/>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C304A"/>
              </a:buClr>
              <a:buSzPts val="6000"/>
              <a:buNone/>
              <a:defRPr b="1" sz="60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608" name="Google Shape;608;p87"/>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descr="18F-Logo-S.png" id="609" name="Google Shape;609;p87"/>
          <p:cNvPicPr preferRelativeResize="0"/>
          <p:nvPr/>
        </p:nvPicPr>
        <p:blipFill>
          <a:blip r:embed="rId2">
            <a:alphaModFix/>
          </a:blip>
          <a:stretch>
            <a:fillRect/>
          </a:stretch>
        </p:blipFill>
        <p:spPr>
          <a:xfrm>
            <a:off x="825500" y="4566350"/>
            <a:ext cx="201375" cy="20137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Dark Blue">
  <p:cSld name="TITLE_AND_BODY_2">
    <p:bg>
      <p:bgPr>
        <a:solidFill>
          <a:srgbClr val="1C304A"/>
        </a:solidFill>
      </p:bgPr>
    </p:bg>
    <p:spTree>
      <p:nvGrpSpPr>
        <p:cNvPr id="610" name="Shape 610"/>
        <p:cNvGrpSpPr/>
        <p:nvPr/>
      </p:nvGrpSpPr>
      <p:grpSpPr>
        <a:xfrm>
          <a:off x="0" y="0"/>
          <a:ext cx="0" cy="0"/>
          <a:chOff x="0" y="0"/>
          <a:chExt cx="0" cy="0"/>
        </a:xfrm>
      </p:grpSpPr>
      <p:sp>
        <p:nvSpPr>
          <p:cNvPr id="611" name="Google Shape;611;p88"/>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indent="0" lvl="0" marL="0" rtl="0" algn="r">
              <a:spcBef>
                <a:spcPts val="0"/>
              </a:spcBef>
              <a:spcAft>
                <a:spcPts val="0"/>
              </a:spcAft>
              <a:buNone/>
            </a:pPr>
            <a:fld id="{00000000-1234-1234-1234-123412341234}" type="slidenum">
              <a:rPr lang="en"/>
              <a:t>‹#›</a:t>
            </a:fld>
            <a:endParaRPr/>
          </a:p>
        </p:txBody>
      </p:sp>
      <p:sp>
        <p:nvSpPr>
          <p:cNvPr id="612" name="Google Shape;612;p88"/>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CFFF"/>
              </a:buClr>
              <a:buSzPts val="6000"/>
              <a:buNone/>
              <a:defRPr b="1" sz="6000">
                <a:solidFill>
                  <a:srgbClr val="00CFFF"/>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613" name="Google Shape;613;p88"/>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pic>
        <p:nvPicPr>
          <p:cNvPr id="614" name="Google Shape;614;p88"/>
          <p:cNvPicPr preferRelativeResize="0"/>
          <p:nvPr/>
        </p:nvPicPr>
        <p:blipFill>
          <a:blip r:embed="rId2">
            <a:alphaModFix/>
          </a:blip>
          <a:stretch>
            <a:fillRect/>
          </a:stretch>
        </p:blipFill>
        <p:spPr>
          <a:xfrm>
            <a:off x="825504" y="4566350"/>
            <a:ext cx="201375" cy="20137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TITLE_AND_BODY_2_1">
    <p:bg>
      <p:bgPr>
        <a:solidFill>
          <a:srgbClr val="FFFFFF"/>
        </a:solidFill>
      </p:bgPr>
    </p:bg>
    <p:spTree>
      <p:nvGrpSpPr>
        <p:cNvPr id="615" name="Shape 615"/>
        <p:cNvGrpSpPr/>
        <p:nvPr/>
      </p:nvGrpSpPr>
      <p:grpSpPr>
        <a:xfrm>
          <a:off x="0" y="0"/>
          <a:ext cx="0" cy="0"/>
          <a:chOff x="0" y="0"/>
          <a:chExt cx="0" cy="0"/>
        </a:xfrm>
      </p:grpSpPr>
      <p:sp>
        <p:nvSpPr>
          <p:cNvPr id="616" name="Google Shape;616;p89"/>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617" name="Google Shape;617;p89"/>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C304A"/>
              </a:buClr>
              <a:buSzPts val="6000"/>
              <a:buNone/>
              <a:defRPr b="1" sz="60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618" name="Google Shape;618;p89"/>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046B9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ight - LG quote">
  <p:cSld name="TITLE_AND_BODY_2_1_1">
    <p:bg>
      <p:bgPr>
        <a:solidFill>
          <a:srgbClr val="00CFFF"/>
        </a:solidFill>
      </p:bgPr>
    </p:bg>
    <p:spTree>
      <p:nvGrpSpPr>
        <p:cNvPr id="619" name="Shape 619"/>
        <p:cNvGrpSpPr/>
        <p:nvPr/>
      </p:nvGrpSpPr>
      <p:grpSpPr>
        <a:xfrm>
          <a:off x="0" y="0"/>
          <a:ext cx="0" cy="0"/>
          <a:chOff x="0" y="0"/>
          <a:chExt cx="0" cy="0"/>
        </a:xfrm>
      </p:grpSpPr>
      <p:sp>
        <p:nvSpPr>
          <p:cNvPr id="620" name="Google Shape;620;p90"/>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621" name="Google Shape;621;p90"/>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1C304A"/>
              </a:buClr>
              <a:buSzPts val="3200"/>
              <a:buNone/>
              <a:defRPr b="1" sz="32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LG quote">
  <p:cSld name="TITLE_AND_BODY_2_1_1_1">
    <p:bg>
      <p:bgPr>
        <a:solidFill>
          <a:srgbClr val="FFFFFF"/>
        </a:solidFill>
      </p:bgPr>
    </p:bg>
    <p:spTree>
      <p:nvGrpSpPr>
        <p:cNvPr id="622" name="Shape 622"/>
        <p:cNvGrpSpPr/>
        <p:nvPr/>
      </p:nvGrpSpPr>
      <p:grpSpPr>
        <a:xfrm>
          <a:off x="0" y="0"/>
          <a:ext cx="0" cy="0"/>
          <a:chOff x="0" y="0"/>
          <a:chExt cx="0" cy="0"/>
        </a:xfrm>
      </p:grpSpPr>
      <p:sp>
        <p:nvSpPr>
          <p:cNvPr id="623" name="Google Shape;623;p91"/>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1C304A"/>
              </a:buClr>
              <a:buSzPts val="3200"/>
              <a:buNone/>
              <a:defRPr b="1" sz="3200">
                <a:solidFill>
                  <a:srgbClr val="1C304A"/>
                </a:solidFill>
              </a:defRPr>
            </a:lvl1pPr>
            <a:lvl2pPr lvl="1" rtl="0" algn="ctr">
              <a:spcBef>
                <a:spcPts val="0"/>
              </a:spcBef>
              <a:spcAft>
                <a:spcPts val="0"/>
              </a:spcAft>
              <a:buClr>
                <a:srgbClr val="1C304A"/>
              </a:buClr>
              <a:buSzPts val="6000"/>
              <a:buNone/>
              <a:defRPr sz="6000">
                <a:solidFill>
                  <a:srgbClr val="1C304A"/>
                </a:solidFill>
              </a:defRPr>
            </a:lvl2pPr>
            <a:lvl3pPr lvl="2" rtl="0" algn="ctr">
              <a:spcBef>
                <a:spcPts val="0"/>
              </a:spcBef>
              <a:spcAft>
                <a:spcPts val="0"/>
              </a:spcAft>
              <a:buClr>
                <a:srgbClr val="1C304A"/>
              </a:buClr>
              <a:buSzPts val="6000"/>
              <a:buNone/>
              <a:defRPr sz="6000">
                <a:solidFill>
                  <a:srgbClr val="1C304A"/>
                </a:solidFill>
              </a:defRPr>
            </a:lvl3pPr>
            <a:lvl4pPr lvl="3" rtl="0" algn="ctr">
              <a:spcBef>
                <a:spcPts val="0"/>
              </a:spcBef>
              <a:spcAft>
                <a:spcPts val="0"/>
              </a:spcAft>
              <a:buClr>
                <a:srgbClr val="1C304A"/>
              </a:buClr>
              <a:buSzPts val="6000"/>
              <a:buNone/>
              <a:defRPr sz="6000">
                <a:solidFill>
                  <a:srgbClr val="1C304A"/>
                </a:solidFill>
              </a:defRPr>
            </a:lvl4pPr>
            <a:lvl5pPr lvl="4" rtl="0" algn="ctr">
              <a:spcBef>
                <a:spcPts val="0"/>
              </a:spcBef>
              <a:spcAft>
                <a:spcPts val="0"/>
              </a:spcAft>
              <a:buClr>
                <a:srgbClr val="1C304A"/>
              </a:buClr>
              <a:buSzPts val="6000"/>
              <a:buNone/>
              <a:defRPr sz="6000">
                <a:solidFill>
                  <a:srgbClr val="1C304A"/>
                </a:solidFill>
              </a:defRPr>
            </a:lvl5pPr>
            <a:lvl6pPr lvl="5" rtl="0" algn="ctr">
              <a:spcBef>
                <a:spcPts val="0"/>
              </a:spcBef>
              <a:spcAft>
                <a:spcPts val="0"/>
              </a:spcAft>
              <a:buClr>
                <a:srgbClr val="1C304A"/>
              </a:buClr>
              <a:buSzPts val="6000"/>
              <a:buNone/>
              <a:defRPr sz="6000">
                <a:solidFill>
                  <a:srgbClr val="1C304A"/>
                </a:solidFill>
              </a:defRPr>
            </a:lvl6pPr>
            <a:lvl7pPr lvl="6" rtl="0" algn="ctr">
              <a:spcBef>
                <a:spcPts val="0"/>
              </a:spcBef>
              <a:spcAft>
                <a:spcPts val="0"/>
              </a:spcAft>
              <a:buClr>
                <a:srgbClr val="1C304A"/>
              </a:buClr>
              <a:buSzPts val="6000"/>
              <a:buNone/>
              <a:defRPr sz="6000">
                <a:solidFill>
                  <a:srgbClr val="1C304A"/>
                </a:solidFill>
              </a:defRPr>
            </a:lvl7pPr>
            <a:lvl8pPr lvl="7" rtl="0" algn="ctr">
              <a:spcBef>
                <a:spcPts val="0"/>
              </a:spcBef>
              <a:spcAft>
                <a:spcPts val="0"/>
              </a:spcAft>
              <a:buClr>
                <a:srgbClr val="1C304A"/>
              </a:buClr>
              <a:buSzPts val="6000"/>
              <a:buNone/>
              <a:defRPr sz="6000">
                <a:solidFill>
                  <a:srgbClr val="1C304A"/>
                </a:solidFill>
              </a:defRPr>
            </a:lvl8pPr>
            <a:lvl9pPr lvl="8" rtl="0" algn="ctr">
              <a:spcBef>
                <a:spcPts val="0"/>
              </a:spcBef>
              <a:spcAft>
                <a:spcPts val="0"/>
              </a:spcAft>
              <a:buClr>
                <a:srgbClr val="1C304A"/>
              </a:buClr>
              <a:buSzPts val="6000"/>
              <a:buNone/>
              <a:defRPr sz="6000">
                <a:solidFill>
                  <a:srgbClr val="1C304A"/>
                </a:solidFill>
              </a:defRPr>
            </a:lvl9pPr>
          </a:lstStyle>
          <a:p/>
        </p:txBody>
      </p:sp>
      <p:sp>
        <p:nvSpPr>
          <p:cNvPr id="624" name="Google Shape;624;p91"/>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 1 column">
  <p:cSld name="TITLE_AND_BODY_2_1_1_1_1">
    <p:bg>
      <p:bgPr>
        <a:solidFill>
          <a:srgbClr val="1C304A"/>
        </a:solidFill>
      </p:bgPr>
    </p:bg>
    <p:spTree>
      <p:nvGrpSpPr>
        <p:cNvPr id="625" name="Shape 625"/>
        <p:cNvGrpSpPr/>
        <p:nvPr/>
      </p:nvGrpSpPr>
      <p:grpSpPr>
        <a:xfrm>
          <a:off x="0" y="0"/>
          <a:ext cx="0" cy="0"/>
          <a:chOff x="0" y="0"/>
          <a:chExt cx="0" cy="0"/>
        </a:xfrm>
      </p:grpSpPr>
      <p:sp>
        <p:nvSpPr>
          <p:cNvPr id="626" name="Google Shape;626;p92"/>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627" name="Google Shape;627;p92"/>
          <p:cNvSpPr txBox="1"/>
          <p:nvPr>
            <p:ph idx="1" type="body"/>
          </p:nvPr>
        </p:nvSpPr>
        <p:spPr>
          <a:xfrm>
            <a:off x="623400" y="1654658"/>
            <a:ext cx="78915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292100" lvl="4" marL="2286000" rtl="0">
              <a:spcBef>
                <a:spcPts val="1600"/>
              </a:spcBef>
              <a:spcAft>
                <a:spcPts val="0"/>
              </a:spcAft>
              <a:buClr>
                <a:srgbClr val="FFFFFF"/>
              </a:buClr>
              <a:buSzPts val="1000"/>
              <a:buChar char="○"/>
              <a:defRPr>
                <a:solidFill>
                  <a:srgbClr val="FFFFFF"/>
                </a:solidFill>
              </a:defRPr>
            </a:lvl5pPr>
            <a:lvl6pPr indent="-279400" lvl="5" marL="2743200" rtl="0">
              <a:spcBef>
                <a:spcPts val="1600"/>
              </a:spcBef>
              <a:spcAft>
                <a:spcPts val="0"/>
              </a:spcAft>
              <a:buClr>
                <a:srgbClr val="FFFFFF"/>
              </a:buClr>
              <a:buSzPts val="800"/>
              <a:buChar char="■"/>
              <a:defRPr>
                <a:solidFill>
                  <a:srgbClr val="FFFFFF"/>
                </a:solidFill>
              </a:defRPr>
            </a:lvl6pPr>
            <a:lvl7pPr indent="-279400" lvl="6" marL="3200400" rtl="0">
              <a:spcBef>
                <a:spcPts val="1600"/>
              </a:spcBef>
              <a:spcAft>
                <a:spcPts val="0"/>
              </a:spcAft>
              <a:buClr>
                <a:srgbClr val="FFFFFF"/>
              </a:buClr>
              <a:buSzPts val="800"/>
              <a:buChar char="●"/>
              <a:defRPr>
                <a:solidFill>
                  <a:srgbClr val="FFFFFF"/>
                </a:solidFill>
              </a:defRPr>
            </a:lvl7pPr>
            <a:lvl8pPr indent="-279400" lvl="7" marL="3657600" rtl="0">
              <a:spcBef>
                <a:spcPts val="1600"/>
              </a:spcBef>
              <a:spcAft>
                <a:spcPts val="0"/>
              </a:spcAft>
              <a:buClr>
                <a:srgbClr val="FFFFFF"/>
              </a:buClr>
              <a:buSzPts val="800"/>
              <a:buChar char="○"/>
              <a:defRPr>
                <a:solidFill>
                  <a:srgbClr val="FFFFFF"/>
                </a:solidFill>
              </a:defRPr>
            </a:lvl8pPr>
            <a:lvl9pPr indent="-279400" lvl="8" marL="4114800" rtl="0">
              <a:spcBef>
                <a:spcPts val="1600"/>
              </a:spcBef>
              <a:spcAft>
                <a:spcPts val="1600"/>
              </a:spcAft>
              <a:buClr>
                <a:srgbClr val="FFFFFF"/>
              </a:buClr>
              <a:buSzPts val="800"/>
              <a:buChar char="■"/>
              <a:defRPr>
                <a:solidFill>
                  <a:srgbClr val="FFFFFF"/>
                </a:solidFill>
              </a:defRPr>
            </a:lvl9pPr>
          </a:lstStyle>
          <a:p/>
        </p:txBody>
      </p:sp>
      <p:sp>
        <p:nvSpPr>
          <p:cNvPr id="628" name="Google Shape;628;p92"/>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 2 column">
  <p:cSld name="TITLE_AND_BODY_2_1_1_1_1_3">
    <p:bg>
      <p:bgPr>
        <a:solidFill>
          <a:srgbClr val="1C304A"/>
        </a:solidFill>
      </p:bgPr>
    </p:bg>
    <p:spTree>
      <p:nvGrpSpPr>
        <p:cNvPr id="629" name="Shape 629"/>
        <p:cNvGrpSpPr/>
        <p:nvPr/>
      </p:nvGrpSpPr>
      <p:grpSpPr>
        <a:xfrm>
          <a:off x="0" y="0"/>
          <a:ext cx="0" cy="0"/>
          <a:chOff x="0" y="0"/>
          <a:chExt cx="0" cy="0"/>
        </a:xfrm>
      </p:grpSpPr>
      <p:sp>
        <p:nvSpPr>
          <p:cNvPr id="630" name="Google Shape;630;p93"/>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indent="0" lvl="0" marL="0" rtl="0" algn="r">
              <a:spcBef>
                <a:spcPts val="0"/>
              </a:spcBef>
              <a:spcAft>
                <a:spcPts val="0"/>
              </a:spcAft>
              <a:buNone/>
            </a:pPr>
            <a:fld id="{00000000-1234-1234-1234-123412341234}" type="slidenum">
              <a:rPr lang="en"/>
              <a:t>‹#›</a:t>
            </a:fld>
            <a:endParaRPr/>
          </a:p>
        </p:txBody>
      </p:sp>
      <p:sp>
        <p:nvSpPr>
          <p:cNvPr id="631" name="Google Shape;631;p93"/>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632" name="Google Shape;632;p93"/>
          <p:cNvSpPr txBox="1"/>
          <p:nvPr>
            <p:ph idx="1" type="body"/>
          </p:nvPr>
        </p:nvSpPr>
        <p:spPr>
          <a:xfrm>
            <a:off x="697434" y="1714063"/>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633" name="Google Shape;633;p93"/>
          <p:cNvSpPr txBox="1"/>
          <p:nvPr>
            <p:ph idx="2" type="body"/>
          </p:nvPr>
        </p:nvSpPr>
        <p:spPr>
          <a:xfrm>
            <a:off x="4675870" y="1737313"/>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634" name="Google Shape;634;p93"/>
          <p:cNvSpPr txBox="1"/>
          <p:nvPr>
            <p:ph idx="3"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 Icons - Light">
  <p:cSld name="TITLE_AND_TWO_COLUMNS_1_2">
    <p:bg>
      <p:bgPr>
        <a:solidFill>
          <a:srgbClr val="FFFFFF"/>
        </a:solidFill>
      </p:bgPr>
    </p:bg>
    <p:spTree>
      <p:nvGrpSpPr>
        <p:cNvPr id="72" name="Shape 72"/>
        <p:cNvGrpSpPr/>
        <p:nvPr/>
      </p:nvGrpSpPr>
      <p:grpSpPr>
        <a:xfrm>
          <a:off x="0" y="0"/>
          <a:ext cx="0" cy="0"/>
          <a:chOff x="0" y="0"/>
          <a:chExt cx="0" cy="0"/>
        </a:xfrm>
      </p:grpSpPr>
      <p:sp>
        <p:nvSpPr>
          <p:cNvPr id="73" name="Google Shape;73;p10"/>
          <p:cNvSpPr txBox="1"/>
          <p:nvPr>
            <p:ph idx="1" type="body"/>
          </p:nvPr>
        </p:nvSpPr>
        <p:spPr>
          <a:xfrm>
            <a:off x="1493788" y="1694407"/>
            <a:ext cx="2622900" cy="890400"/>
          </a:xfrm>
          <a:prstGeom prst="rect">
            <a:avLst/>
          </a:prstGeom>
          <a:noFill/>
          <a:ln>
            <a:noFill/>
          </a:ln>
        </p:spPr>
        <p:txBody>
          <a:bodyPr anchorCtr="0" anchor="ctr"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74" name="Google Shape;74;p10"/>
          <p:cNvSpPr/>
          <p:nvPr/>
        </p:nvSpPr>
        <p:spPr>
          <a:xfrm>
            <a:off x="815525"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75" name="Google Shape;75;p10"/>
          <p:cNvSpPr/>
          <p:nvPr/>
        </p:nvSpPr>
        <p:spPr>
          <a:xfrm>
            <a:off x="4349050"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76" name="Google Shape;76;p10"/>
          <p:cNvSpPr txBox="1"/>
          <p:nvPr>
            <p:ph idx="2" type="body"/>
          </p:nvPr>
        </p:nvSpPr>
        <p:spPr>
          <a:xfrm>
            <a:off x="5027312" y="1694407"/>
            <a:ext cx="2622900" cy="890400"/>
          </a:xfrm>
          <a:prstGeom prst="rect">
            <a:avLst/>
          </a:prstGeom>
          <a:noFill/>
          <a:ln>
            <a:noFill/>
          </a:ln>
        </p:spPr>
        <p:txBody>
          <a:bodyPr anchorCtr="0" anchor="ctr"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77" name="Google Shape;77;p10"/>
          <p:cNvSpPr txBox="1"/>
          <p:nvPr>
            <p:ph idx="3" type="body"/>
          </p:nvPr>
        </p:nvSpPr>
        <p:spPr>
          <a:xfrm>
            <a:off x="1493788" y="3313631"/>
            <a:ext cx="2622900" cy="890400"/>
          </a:xfrm>
          <a:prstGeom prst="rect">
            <a:avLst/>
          </a:prstGeom>
          <a:noFill/>
          <a:ln>
            <a:noFill/>
          </a:ln>
        </p:spPr>
        <p:txBody>
          <a:bodyPr anchorCtr="0" anchor="ctr"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78" name="Google Shape;78;p10"/>
          <p:cNvSpPr/>
          <p:nvPr/>
        </p:nvSpPr>
        <p:spPr>
          <a:xfrm>
            <a:off x="815525"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79" name="Google Shape;79;p10"/>
          <p:cNvSpPr/>
          <p:nvPr/>
        </p:nvSpPr>
        <p:spPr>
          <a:xfrm>
            <a:off x="434905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80" name="Google Shape;80;p10"/>
          <p:cNvSpPr txBox="1"/>
          <p:nvPr>
            <p:ph idx="4" type="body"/>
          </p:nvPr>
        </p:nvSpPr>
        <p:spPr>
          <a:xfrm>
            <a:off x="5027312" y="3313631"/>
            <a:ext cx="2622900" cy="890400"/>
          </a:xfrm>
          <a:prstGeom prst="rect">
            <a:avLst/>
          </a:prstGeom>
          <a:noFill/>
          <a:ln>
            <a:noFill/>
          </a:ln>
        </p:spPr>
        <p:txBody>
          <a:bodyPr anchorCtr="0" anchor="ctr"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17500" lvl="5" marL="2743200" rtl="0" algn="l">
              <a:lnSpc>
                <a:spcPct val="115000"/>
              </a:lnSpc>
              <a:spcBef>
                <a:spcPts val="0"/>
              </a:spcBef>
              <a:spcAft>
                <a:spcPts val="0"/>
              </a:spcAft>
              <a:buSzPts val="1400"/>
              <a:buChar char="■"/>
              <a:defRPr sz="1400"/>
            </a:lvl6pPr>
            <a:lvl7pPr indent="-317500" lvl="6" marL="3200400" rtl="0" algn="l">
              <a:lnSpc>
                <a:spcPct val="115000"/>
              </a:lnSpc>
              <a:spcBef>
                <a:spcPts val="0"/>
              </a:spcBef>
              <a:spcAft>
                <a:spcPts val="0"/>
              </a:spcAft>
              <a:buSzPts val="1400"/>
              <a:buChar char="●"/>
              <a:defRPr sz="1400"/>
            </a:lvl7pPr>
            <a:lvl8pPr indent="-317500" lvl="7" marL="3657600" rtl="0" algn="l">
              <a:lnSpc>
                <a:spcPct val="115000"/>
              </a:lnSpc>
              <a:spcBef>
                <a:spcPts val="0"/>
              </a:spcBef>
              <a:spcAft>
                <a:spcPts val="0"/>
              </a:spcAft>
              <a:buSzPts val="1400"/>
              <a:buChar char="○"/>
              <a:defRPr sz="1400"/>
            </a:lvl8pPr>
            <a:lvl9pPr indent="-317500" lvl="8" marL="4114800" rtl="0" algn="l">
              <a:lnSpc>
                <a:spcPct val="115000"/>
              </a:lnSpc>
              <a:spcBef>
                <a:spcPts val="0"/>
              </a:spcBef>
              <a:spcAft>
                <a:spcPts val="0"/>
              </a:spcAft>
              <a:buSzPts val="1400"/>
              <a:buChar char="■"/>
              <a:defRPr sz="1400"/>
            </a:lvl9pPr>
          </a:lstStyle>
          <a:p/>
        </p:txBody>
      </p:sp>
      <p:sp>
        <p:nvSpPr>
          <p:cNvPr id="81" name="Google Shape;81;p10"/>
          <p:cNvSpPr txBox="1"/>
          <p:nvPr>
            <p:ph type="ctrTitle"/>
          </p:nvPr>
        </p:nvSpPr>
        <p:spPr>
          <a:xfrm>
            <a:off x="712850" y="289402"/>
            <a:ext cx="7386600" cy="844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1C304A"/>
              </a:buClr>
              <a:buSzPts val="2600"/>
              <a:buNone/>
              <a:defRPr b="1" sz="2600">
                <a:solidFill>
                  <a:srgbClr val="1C304A"/>
                </a:solidFill>
              </a:defRPr>
            </a:lvl1pPr>
            <a:lvl2pPr lvl="1" rtl="0" algn="ctr">
              <a:lnSpc>
                <a:spcPct val="100000"/>
              </a:lnSpc>
              <a:spcBef>
                <a:spcPts val="0"/>
              </a:spcBef>
              <a:spcAft>
                <a:spcPts val="0"/>
              </a:spcAft>
              <a:buClr>
                <a:srgbClr val="1C304A"/>
              </a:buClr>
              <a:buSzPts val="2800"/>
              <a:buNone/>
              <a:defRPr>
                <a:solidFill>
                  <a:srgbClr val="1C304A"/>
                </a:solidFill>
              </a:defRPr>
            </a:lvl2pPr>
            <a:lvl3pPr lvl="2" rtl="0" algn="ctr">
              <a:lnSpc>
                <a:spcPct val="100000"/>
              </a:lnSpc>
              <a:spcBef>
                <a:spcPts val="0"/>
              </a:spcBef>
              <a:spcAft>
                <a:spcPts val="0"/>
              </a:spcAft>
              <a:buClr>
                <a:srgbClr val="1C304A"/>
              </a:buClr>
              <a:buSzPts val="2800"/>
              <a:buNone/>
              <a:defRPr>
                <a:solidFill>
                  <a:srgbClr val="1C304A"/>
                </a:solidFill>
              </a:defRPr>
            </a:lvl3pPr>
            <a:lvl4pPr lvl="3" rtl="0" algn="ctr">
              <a:lnSpc>
                <a:spcPct val="100000"/>
              </a:lnSpc>
              <a:spcBef>
                <a:spcPts val="0"/>
              </a:spcBef>
              <a:spcAft>
                <a:spcPts val="0"/>
              </a:spcAft>
              <a:buClr>
                <a:srgbClr val="1C304A"/>
              </a:buClr>
              <a:buSzPts val="2800"/>
              <a:buNone/>
              <a:defRPr>
                <a:solidFill>
                  <a:srgbClr val="1C304A"/>
                </a:solidFill>
              </a:defRPr>
            </a:lvl4pPr>
            <a:lvl5pPr lvl="4" rtl="0" algn="ctr">
              <a:lnSpc>
                <a:spcPct val="100000"/>
              </a:lnSpc>
              <a:spcBef>
                <a:spcPts val="0"/>
              </a:spcBef>
              <a:spcAft>
                <a:spcPts val="0"/>
              </a:spcAft>
              <a:buClr>
                <a:srgbClr val="1C304A"/>
              </a:buClr>
              <a:buSzPts val="2800"/>
              <a:buNone/>
              <a:defRPr>
                <a:solidFill>
                  <a:srgbClr val="1C304A"/>
                </a:solidFill>
              </a:defRPr>
            </a:lvl5pPr>
            <a:lvl6pPr lvl="5" rtl="0" algn="ctr">
              <a:lnSpc>
                <a:spcPct val="100000"/>
              </a:lnSpc>
              <a:spcBef>
                <a:spcPts val="0"/>
              </a:spcBef>
              <a:spcAft>
                <a:spcPts val="0"/>
              </a:spcAft>
              <a:buClr>
                <a:srgbClr val="1C304A"/>
              </a:buClr>
              <a:buSzPts val="2800"/>
              <a:buNone/>
              <a:defRPr>
                <a:solidFill>
                  <a:srgbClr val="1C304A"/>
                </a:solidFill>
              </a:defRPr>
            </a:lvl6pPr>
            <a:lvl7pPr lvl="6" rtl="0" algn="ctr">
              <a:lnSpc>
                <a:spcPct val="100000"/>
              </a:lnSpc>
              <a:spcBef>
                <a:spcPts val="0"/>
              </a:spcBef>
              <a:spcAft>
                <a:spcPts val="0"/>
              </a:spcAft>
              <a:buClr>
                <a:srgbClr val="1C304A"/>
              </a:buClr>
              <a:buSzPts val="2800"/>
              <a:buNone/>
              <a:defRPr>
                <a:solidFill>
                  <a:srgbClr val="1C304A"/>
                </a:solidFill>
              </a:defRPr>
            </a:lvl7pPr>
            <a:lvl8pPr lvl="7" rtl="0" algn="ctr">
              <a:lnSpc>
                <a:spcPct val="100000"/>
              </a:lnSpc>
              <a:spcBef>
                <a:spcPts val="0"/>
              </a:spcBef>
              <a:spcAft>
                <a:spcPts val="0"/>
              </a:spcAft>
              <a:buClr>
                <a:srgbClr val="1C304A"/>
              </a:buClr>
              <a:buSzPts val="2800"/>
              <a:buNone/>
              <a:defRPr>
                <a:solidFill>
                  <a:srgbClr val="1C304A"/>
                </a:solidFill>
              </a:defRPr>
            </a:lvl8pPr>
            <a:lvl9pPr lvl="8" rtl="0" algn="ctr">
              <a:lnSpc>
                <a:spcPct val="100000"/>
              </a:lnSpc>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 Dark - 3 column bullets">
  <p:cSld name="TITLE_AND_BODY_2_1_1_1_1_3_1">
    <p:bg>
      <p:bgPr>
        <a:solidFill>
          <a:srgbClr val="1C304A"/>
        </a:solidFill>
      </p:bgPr>
    </p:bg>
    <p:spTree>
      <p:nvGrpSpPr>
        <p:cNvPr id="635" name="Shape 635"/>
        <p:cNvGrpSpPr/>
        <p:nvPr/>
      </p:nvGrpSpPr>
      <p:grpSpPr>
        <a:xfrm>
          <a:off x="0" y="0"/>
          <a:ext cx="0" cy="0"/>
          <a:chOff x="0" y="0"/>
          <a:chExt cx="0" cy="0"/>
        </a:xfrm>
      </p:grpSpPr>
      <p:sp>
        <p:nvSpPr>
          <p:cNvPr id="636" name="Google Shape;636;p94"/>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CFFF"/>
                </a:solidFill>
              </a:defRPr>
            </a:lvl1pPr>
            <a:lvl2pPr lvl="1" rtl="0">
              <a:buNone/>
              <a:defRPr sz="600">
                <a:solidFill>
                  <a:srgbClr val="00CFFF"/>
                </a:solidFill>
              </a:defRPr>
            </a:lvl2pPr>
            <a:lvl3pPr lvl="2" rtl="0">
              <a:buNone/>
              <a:defRPr sz="600">
                <a:solidFill>
                  <a:srgbClr val="00CFFF"/>
                </a:solidFill>
              </a:defRPr>
            </a:lvl3pPr>
            <a:lvl4pPr lvl="3" rtl="0">
              <a:buNone/>
              <a:defRPr sz="600">
                <a:solidFill>
                  <a:srgbClr val="00CFFF"/>
                </a:solidFill>
              </a:defRPr>
            </a:lvl4pPr>
            <a:lvl5pPr lvl="4" rtl="0">
              <a:buNone/>
              <a:defRPr sz="600">
                <a:solidFill>
                  <a:srgbClr val="00CFFF"/>
                </a:solidFill>
              </a:defRPr>
            </a:lvl5pPr>
            <a:lvl6pPr lvl="5" rtl="0">
              <a:buNone/>
              <a:defRPr sz="600">
                <a:solidFill>
                  <a:srgbClr val="00CFFF"/>
                </a:solidFill>
              </a:defRPr>
            </a:lvl6pPr>
            <a:lvl7pPr lvl="6" rtl="0">
              <a:buNone/>
              <a:defRPr sz="600">
                <a:solidFill>
                  <a:srgbClr val="00CFFF"/>
                </a:solidFill>
              </a:defRPr>
            </a:lvl7pPr>
            <a:lvl8pPr lvl="7" rtl="0">
              <a:buNone/>
              <a:defRPr sz="600">
                <a:solidFill>
                  <a:srgbClr val="00CFFF"/>
                </a:solidFill>
              </a:defRPr>
            </a:lvl8pPr>
            <a:lvl9pPr lvl="8" rtl="0">
              <a:buNone/>
              <a:defRPr sz="600">
                <a:solidFill>
                  <a:srgbClr val="00CFFF"/>
                </a:solidFill>
              </a:defRPr>
            </a:lvl9pPr>
          </a:lstStyle>
          <a:p>
            <a:pPr indent="0" lvl="0" marL="0" rtl="0" algn="r">
              <a:spcBef>
                <a:spcPts val="0"/>
              </a:spcBef>
              <a:spcAft>
                <a:spcPts val="0"/>
              </a:spcAft>
              <a:buNone/>
            </a:pPr>
            <a:fld id="{00000000-1234-1234-1234-123412341234}" type="slidenum">
              <a:rPr lang="en"/>
              <a:t>‹#›</a:t>
            </a:fld>
            <a:endParaRPr/>
          </a:p>
        </p:txBody>
      </p:sp>
      <p:sp>
        <p:nvSpPr>
          <p:cNvPr id="637" name="Google Shape;637;p94"/>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638" name="Google Shape;638;p94"/>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39" name="Google Shape;639;p94"/>
          <p:cNvSpPr txBox="1"/>
          <p:nvPr>
            <p:ph idx="2" type="body"/>
          </p:nvPr>
        </p:nvSpPr>
        <p:spPr>
          <a:xfrm>
            <a:off x="737118" y="2944700"/>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640" name="Google Shape;640;p94"/>
          <p:cNvSpPr txBox="1"/>
          <p:nvPr>
            <p:ph idx="3" type="body"/>
          </p:nvPr>
        </p:nvSpPr>
        <p:spPr>
          <a:xfrm>
            <a:off x="3323393" y="2944700"/>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641" name="Google Shape;641;p94"/>
          <p:cNvSpPr txBox="1"/>
          <p:nvPr>
            <p:ph idx="4" type="body"/>
          </p:nvPr>
        </p:nvSpPr>
        <p:spPr>
          <a:xfrm>
            <a:off x="5909667" y="2944700"/>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642" name="Google Shape;642;p94"/>
          <p:cNvSpPr/>
          <p:nvPr/>
        </p:nvSpPr>
        <p:spPr>
          <a:xfrm>
            <a:off x="815525" y="1429228"/>
            <a:ext cx="1353000" cy="1353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43" name="Google Shape;643;p94"/>
          <p:cNvSpPr/>
          <p:nvPr/>
        </p:nvSpPr>
        <p:spPr>
          <a:xfrm>
            <a:off x="3375575" y="1429228"/>
            <a:ext cx="1353000" cy="1353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44" name="Google Shape;644;p94"/>
          <p:cNvSpPr/>
          <p:nvPr/>
        </p:nvSpPr>
        <p:spPr>
          <a:xfrm>
            <a:off x="5993425" y="1429228"/>
            <a:ext cx="1353000" cy="1353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1 column">
  <p:cSld name="TITLE_AND_BODY_2_1_1_1_1_2">
    <p:bg>
      <p:bgPr>
        <a:solidFill>
          <a:srgbClr val="FFFFFF"/>
        </a:solidFill>
      </p:bgPr>
    </p:bg>
    <p:spTree>
      <p:nvGrpSpPr>
        <p:cNvPr id="645" name="Shape 645"/>
        <p:cNvGrpSpPr/>
        <p:nvPr/>
      </p:nvGrpSpPr>
      <p:grpSpPr>
        <a:xfrm>
          <a:off x="0" y="0"/>
          <a:ext cx="0" cy="0"/>
          <a:chOff x="0" y="0"/>
          <a:chExt cx="0" cy="0"/>
        </a:xfrm>
      </p:grpSpPr>
      <p:sp>
        <p:nvSpPr>
          <p:cNvPr id="646" name="Google Shape;646;p95"/>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647" name="Google Shape;647;p95"/>
          <p:cNvSpPr txBox="1"/>
          <p:nvPr>
            <p:ph idx="1" type="body"/>
          </p:nvPr>
        </p:nvSpPr>
        <p:spPr>
          <a:xfrm>
            <a:off x="623400" y="1662376"/>
            <a:ext cx="78915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1C304A"/>
              </a:buClr>
              <a:buSzPts val="1800"/>
              <a:buChar char="●"/>
              <a:defRPr>
                <a:solidFill>
                  <a:srgbClr val="1C304A"/>
                </a:solidFill>
              </a:defRPr>
            </a:lvl1pPr>
            <a:lvl2pPr indent="-317500" lvl="1" marL="914400" rtl="0">
              <a:spcBef>
                <a:spcPts val="1600"/>
              </a:spcBef>
              <a:spcAft>
                <a:spcPts val="0"/>
              </a:spcAft>
              <a:buClr>
                <a:srgbClr val="1C304A"/>
              </a:buClr>
              <a:buSzPts val="1400"/>
              <a:buChar char="○"/>
              <a:defRPr>
                <a:solidFill>
                  <a:srgbClr val="1C304A"/>
                </a:solidFill>
              </a:defRPr>
            </a:lvl2pPr>
            <a:lvl3pPr indent="-317500" lvl="2" marL="1371600" rtl="0">
              <a:spcBef>
                <a:spcPts val="1600"/>
              </a:spcBef>
              <a:spcAft>
                <a:spcPts val="0"/>
              </a:spcAft>
              <a:buClr>
                <a:srgbClr val="1C304A"/>
              </a:buClr>
              <a:buSzPts val="1400"/>
              <a:buChar char="■"/>
              <a:defRPr>
                <a:solidFill>
                  <a:srgbClr val="1C304A"/>
                </a:solidFill>
              </a:defRPr>
            </a:lvl3pPr>
            <a:lvl4pPr indent="-304800" lvl="3" marL="1828800" rtl="0">
              <a:spcBef>
                <a:spcPts val="1600"/>
              </a:spcBef>
              <a:spcAft>
                <a:spcPts val="0"/>
              </a:spcAft>
              <a:buClr>
                <a:srgbClr val="1C304A"/>
              </a:buClr>
              <a:buSzPts val="1200"/>
              <a:buChar char="●"/>
              <a:defRPr>
                <a:solidFill>
                  <a:srgbClr val="1C304A"/>
                </a:solidFill>
              </a:defRPr>
            </a:lvl4pPr>
            <a:lvl5pPr indent="-292100" lvl="4" marL="2286000" rtl="0">
              <a:spcBef>
                <a:spcPts val="1600"/>
              </a:spcBef>
              <a:spcAft>
                <a:spcPts val="0"/>
              </a:spcAft>
              <a:buClr>
                <a:srgbClr val="1C304A"/>
              </a:buClr>
              <a:buSzPts val="1000"/>
              <a:buChar char="○"/>
              <a:defRPr>
                <a:solidFill>
                  <a:srgbClr val="1C304A"/>
                </a:solidFill>
              </a:defRPr>
            </a:lvl5pPr>
            <a:lvl6pPr indent="-279400" lvl="5" marL="2743200" rtl="0">
              <a:spcBef>
                <a:spcPts val="1600"/>
              </a:spcBef>
              <a:spcAft>
                <a:spcPts val="0"/>
              </a:spcAft>
              <a:buClr>
                <a:srgbClr val="1C304A"/>
              </a:buClr>
              <a:buSzPts val="800"/>
              <a:buChar char="■"/>
              <a:defRPr>
                <a:solidFill>
                  <a:srgbClr val="1C304A"/>
                </a:solidFill>
              </a:defRPr>
            </a:lvl6pPr>
            <a:lvl7pPr indent="-279400" lvl="6" marL="3200400" rtl="0">
              <a:spcBef>
                <a:spcPts val="1600"/>
              </a:spcBef>
              <a:spcAft>
                <a:spcPts val="0"/>
              </a:spcAft>
              <a:buClr>
                <a:srgbClr val="1C304A"/>
              </a:buClr>
              <a:buSzPts val="800"/>
              <a:buChar char="●"/>
              <a:defRPr>
                <a:solidFill>
                  <a:srgbClr val="1C304A"/>
                </a:solidFill>
              </a:defRPr>
            </a:lvl7pPr>
            <a:lvl8pPr indent="-279400" lvl="7" marL="3657600" rtl="0">
              <a:spcBef>
                <a:spcPts val="1600"/>
              </a:spcBef>
              <a:spcAft>
                <a:spcPts val="0"/>
              </a:spcAft>
              <a:buClr>
                <a:srgbClr val="1C304A"/>
              </a:buClr>
              <a:buSzPts val="800"/>
              <a:buChar char="○"/>
              <a:defRPr>
                <a:solidFill>
                  <a:srgbClr val="1C304A"/>
                </a:solidFill>
              </a:defRPr>
            </a:lvl8pPr>
            <a:lvl9pPr indent="-279400" lvl="8" marL="4114800" rtl="0">
              <a:spcBef>
                <a:spcPts val="1600"/>
              </a:spcBef>
              <a:spcAft>
                <a:spcPts val="1600"/>
              </a:spcAft>
              <a:buClr>
                <a:srgbClr val="1C304A"/>
              </a:buClr>
              <a:buSzPts val="800"/>
              <a:buChar char="■"/>
              <a:defRPr>
                <a:solidFill>
                  <a:srgbClr val="1C304A"/>
                </a:solidFill>
              </a:defRPr>
            </a:lvl9pPr>
          </a:lstStyle>
          <a:p/>
        </p:txBody>
      </p:sp>
      <p:sp>
        <p:nvSpPr>
          <p:cNvPr id="648" name="Google Shape;648;p95"/>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2 column">
  <p:cSld name="TITLE_AND_BODY_2_1_1_1_1_1">
    <p:bg>
      <p:bgPr>
        <a:solidFill>
          <a:srgbClr val="FFFFFF"/>
        </a:solidFill>
      </p:bgPr>
    </p:bg>
    <p:spTree>
      <p:nvGrpSpPr>
        <p:cNvPr id="649" name="Shape 649"/>
        <p:cNvGrpSpPr/>
        <p:nvPr/>
      </p:nvGrpSpPr>
      <p:grpSpPr>
        <a:xfrm>
          <a:off x="0" y="0"/>
          <a:ext cx="0" cy="0"/>
          <a:chOff x="0" y="0"/>
          <a:chExt cx="0" cy="0"/>
        </a:xfrm>
      </p:grpSpPr>
      <p:sp>
        <p:nvSpPr>
          <p:cNvPr id="650" name="Google Shape;650;p96"/>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651" name="Google Shape;651;p96"/>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652" name="Google Shape;652;p96"/>
          <p:cNvSpPr txBox="1"/>
          <p:nvPr>
            <p:ph idx="1" type="body"/>
          </p:nvPr>
        </p:nvSpPr>
        <p:spPr>
          <a:xfrm>
            <a:off x="725280" y="1722020"/>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653" name="Google Shape;653;p96"/>
          <p:cNvSpPr txBox="1"/>
          <p:nvPr>
            <p:ph idx="2" type="body"/>
          </p:nvPr>
        </p:nvSpPr>
        <p:spPr>
          <a:xfrm>
            <a:off x="4675870" y="1745270"/>
            <a:ext cx="3617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654" name="Google Shape;654;p96"/>
          <p:cNvSpPr txBox="1"/>
          <p:nvPr>
            <p:ph idx="3"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3 column ">
  <p:cSld name="TITLE_AND_TWO_COLUMNS_1">
    <p:spTree>
      <p:nvGrpSpPr>
        <p:cNvPr id="655" name="Shape 655"/>
        <p:cNvGrpSpPr/>
        <p:nvPr/>
      </p:nvGrpSpPr>
      <p:grpSpPr>
        <a:xfrm>
          <a:off x="0" y="0"/>
          <a:ext cx="0" cy="0"/>
          <a:chOff x="0" y="0"/>
          <a:chExt cx="0" cy="0"/>
        </a:xfrm>
      </p:grpSpPr>
      <p:sp>
        <p:nvSpPr>
          <p:cNvPr id="656" name="Google Shape;656;p97"/>
          <p:cNvSpPr txBox="1"/>
          <p:nvPr>
            <p:ph idx="1" type="body"/>
          </p:nvPr>
        </p:nvSpPr>
        <p:spPr>
          <a:xfrm>
            <a:off x="737118"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57" name="Google Shape;657;p97"/>
          <p:cNvSpPr/>
          <p:nvPr/>
        </p:nvSpPr>
        <p:spPr>
          <a:xfrm>
            <a:off x="435775" y="4943725"/>
            <a:ext cx="116700" cy="1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97"/>
          <p:cNvSpPr txBox="1"/>
          <p:nvPr>
            <p:ph idx="2" type="body"/>
          </p:nvPr>
        </p:nvSpPr>
        <p:spPr>
          <a:xfrm>
            <a:off x="3323393"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59" name="Google Shape;659;p97"/>
          <p:cNvSpPr txBox="1"/>
          <p:nvPr>
            <p:ph idx="3" type="body"/>
          </p:nvPr>
        </p:nvSpPr>
        <p:spPr>
          <a:xfrm>
            <a:off x="5909667" y="2471784"/>
            <a:ext cx="2258100" cy="133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60" name="Google Shape;660;p97"/>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661" name="Google Shape;661;p97"/>
          <p:cNvSpPr txBox="1"/>
          <p:nvPr>
            <p:ph idx="4"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62" name="Google Shape;662;p97"/>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663" name="Google Shape;663;p97"/>
          <p:cNvSpPr/>
          <p:nvPr/>
        </p:nvSpPr>
        <p:spPr>
          <a:xfrm>
            <a:off x="81552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64" name="Google Shape;664;p97"/>
          <p:cNvSpPr txBox="1"/>
          <p:nvPr/>
        </p:nvSpPr>
        <p:spPr>
          <a:xfrm>
            <a:off x="81157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FFFFFF"/>
                </a:solidFill>
                <a:latin typeface="Helvetica Neue"/>
                <a:ea typeface="Helvetica Neue"/>
                <a:cs typeface="Helvetica Neue"/>
                <a:sym typeface="Helvetica Neue"/>
              </a:rPr>
              <a:t>1</a:t>
            </a:r>
            <a:endParaRPr sz="1800"/>
          </a:p>
        </p:txBody>
      </p:sp>
      <p:sp>
        <p:nvSpPr>
          <p:cNvPr id="665" name="Google Shape;665;p97"/>
          <p:cNvSpPr/>
          <p:nvPr/>
        </p:nvSpPr>
        <p:spPr>
          <a:xfrm>
            <a:off x="3375583"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66" name="Google Shape;666;p97"/>
          <p:cNvSpPr txBox="1"/>
          <p:nvPr/>
        </p:nvSpPr>
        <p:spPr>
          <a:xfrm>
            <a:off x="3371633"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2</a:t>
            </a:r>
            <a:endParaRPr sz="1800"/>
          </a:p>
        </p:txBody>
      </p:sp>
      <p:sp>
        <p:nvSpPr>
          <p:cNvPr id="667" name="Google Shape;667;p97"/>
          <p:cNvSpPr/>
          <p:nvPr/>
        </p:nvSpPr>
        <p:spPr>
          <a:xfrm>
            <a:off x="5993435" y="1841949"/>
            <a:ext cx="467100" cy="467100"/>
          </a:xfrm>
          <a:prstGeom prst="ellipse">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68" name="Google Shape;668;p97"/>
          <p:cNvSpPr txBox="1"/>
          <p:nvPr/>
        </p:nvSpPr>
        <p:spPr>
          <a:xfrm>
            <a:off x="5989485" y="1852625"/>
            <a:ext cx="467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3</a:t>
            </a:r>
            <a:endParaRPr sz="180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2 column icons">
  <p:cSld name="TITLE_AND_TWO_COLUMNS_1_2">
    <p:bg>
      <p:bgPr>
        <a:solidFill>
          <a:srgbClr val="FFFFFF"/>
        </a:solidFill>
      </p:bgPr>
    </p:bg>
    <p:spTree>
      <p:nvGrpSpPr>
        <p:cNvPr id="669" name="Shape 669"/>
        <p:cNvGrpSpPr/>
        <p:nvPr/>
      </p:nvGrpSpPr>
      <p:grpSpPr>
        <a:xfrm>
          <a:off x="0" y="0"/>
          <a:ext cx="0" cy="0"/>
          <a:chOff x="0" y="0"/>
          <a:chExt cx="0" cy="0"/>
        </a:xfrm>
      </p:grpSpPr>
      <p:sp>
        <p:nvSpPr>
          <p:cNvPr id="670" name="Google Shape;670;p98"/>
          <p:cNvSpPr txBox="1"/>
          <p:nvPr>
            <p:ph idx="1" type="body"/>
          </p:nvPr>
        </p:nvSpPr>
        <p:spPr>
          <a:xfrm>
            <a:off x="1493788"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671" name="Google Shape;671;p98"/>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672" name="Google Shape;672;p98"/>
          <p:cNvSpPr/>
          <p:nvPr/>
        </p:nvSpPr>
        <p:spPr>
          <a:xfrm>
            <a:off x="815525"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73" name="Google Shape;673;p98"/>
          <p:cNvSpPr/>
          <p:nvPr/>
        </p:nvSpPr>
        <p:spPr>
          <a:xfrm>
            <a:off x="4349050" y="1804118"/>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74" name="Google Shape;674;p98"/>
          <p:cNvSpPr txBox="1"/>
          <p:nvPr>
            <p:ph idx="2" type="body"/>
          </p:nvPr>
        </p:nvSpPr>
        <p:spPr>
          <a:xfrm>
            <a:off x="5027312"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675" name="Google Shape;675;p98"/>
          <p:cNvSpPr txBox="1"/>
          <p:nvPr>
            <p:ph idx="3" type="body"/>
          </p:nvPr>
        </p:nvSpPr>
        <p:spPr>
          <a:xfrm>
            <a:off x="1493788"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676" name="Google Shape;676;p98"/>
          <p:cNvSpPr/>
          <p:nvPr/>
        </p:nvSpPr>
        <p:spPr>
          <a:xfrm>
            <a:off x="815525"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77" name="Google Shape;677;p98"/>
          <p:cNvSpPr/>
          <p:nvPr/>
        </p:nvSpPr>
        <p:spPr>
          <a:xfrm>
            <a:off x="4349050" y="3427125"/>
            <a:ext cx="611400" cy="611400"/>
          </a:xfrm>
          <a:prstGeom prst="ellipse">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78" name="Google Shape;678;p98"/>
          <p:cNvSpPr txBox="1"/>
          <p:nvPr>
            <p:ph idx="4" type="body"/>
          </p:nvPr>
        </p:nvSpPr>
        <p:spPr>
          <a:xfrm>
            <a:off x="5027312"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679" name="Google Shape;679;p98"/>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2600"/>
              <a:buNone/>
              <a:defRPr b="1" sz="2600">
                <a:solidFill>
                  <a:srgbClr val="1C304A"/>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ight - 2 column icons">
  <p:cSld name="TITLE_AND_TWO_COLUMNS_1_2_1">
    <p:bg>
      <p:bgPr>
        <a:solidFill>
          <a:srgbClr val="00CFFF"/>
        </a:solidFill>
      </p:bgPr>
    </p:bg>
    <p:spTree>
      <p:nvGrpSpPr>
        <p:cNvPr id="680" name="Shape 680"/>
        <p:cNvGrpSpPr/>
        <p:nvPr/>
      </p:nvGrpSpPr>
      <p:grpSpPr>
        <a:xfrm>
          <a:off x="0" y="0"/>
          <a:ext cx="0" cy="0"/>
          <a:chOff x="0" y="0"/>
          <a:chExt cx="0" cy="0"/>
        </a:xfrm>
      </p:grpSpPr>
      <p:sp>
        <p:nvSpPr>
          <p:cNvPr id="681" name="Google Shape;681;p99"/>
          <p:cNvSpPr txBox="1"/>
          <p:nvPr>
            <p:ph idx="1" type="body"/>
          </p:nvPr>
        </p:nvSpPr>
        <p:spPr>
          <a:xfrm>
            <a:off x="1493788"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682" name="Google Shape;682;p99"/>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683" name="Google Shape;683;p99"/>
          <p:cNvSpPr/>
          <p:nvPr/>
        </p:nvSpPr>
        <p:spPr>
          <a:xfrm>
            <a:off x="815525"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84" name="Google Shape;684;p99"/>
          <p:cNvSpPr/>
          <p:nvPr/>
        </p:nvSpPr>
        <p:spPr>
          <a:xfrm>
            <a:off x="4349050" y="1804118"/>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85" name="Google Shape;685;p99"/>
          <p:cNvSpPr txBox="1"/>
          <p:nvPr>
            <p:ph idx="2" type="body"/>
          </p:nvPr>
        </p:nvSpPr>
        <p:spPr>
          <a:xfrm>
            <a:off x="5027312" y="1694407"/>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686" name="Google Shape;686;p99"/>
          <p:cNvSpPr txBox="1"/>
          <p:nvPr>
            <p:ph idx="3" type="body"/>
          </p:nvPr>
        </p:nvSpPr>
        <p:spPr>
          <a:xfrm>
            <a:off x="1493788"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687" name="Google Shape;687;p99"/>
          <p:cNvSpPr/>
          <p:nvPr/>
        </p:nvSpPr>
        <p:spPr>
          <a:xfrm>
            <a:off x="815525"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88" name="Google Shape;688;p99"/>
          <p:cNvSpPr/>
          <p:nvPr/>
        </p:nvSpPr>
        <p:spPr>
          <a:xfrm>
            <a:off x="4349050" y="3427125"/>
            <a:ext cx="611400" cy="611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689" name="Google Shape;689;p99"/>
          <p:cNvSpPr txBox="1"/>
          <p:nvPr>
            <p:ph idx="4" type="body"/>
          </p:nvPr>
        </p:nvSpPr>
        <p:spPr>
          <a:xfrm>
            <a:off x="5027312" y="3313631"/>
            <a:ext cx="2622900" cy="89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690" name="Google Shape;690;p99"/>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304A"/>
              </a:buClr>
              <a:buSzPts val="2600"/>
              <a:buNone/>
              <a:defRPr b="1" sz="2600">
                <a:solidFill>
                  <a:srgbClr val="1C304A"/>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boxes">
  <p:cSld name="TITLE_AND_TWO_COLUMNS_1_2_1_1">
    <p:bg>
      <p:bgPr>
        <a:solidFill>
          <a:srgbClr val="FFFFFF"/>
        </a:solidFill>
      </p:bgPr>
    </p:bg>
    <p:spTree>
      <p:nvGrpSpPr>
        <p:cNvPr id="691" name="Shape 691"/>
        <p:cNvGrpSpPr/>
        <p:nvPr/>
      </p:nvGrpSpPr>
      <p:grpSpPr>
        <a:xfrm>
          <a:off x="0" y="0"/>
          <a:ext cx="0" cy="0"/>
          <a:chOff x="0" y="0"/>
          <a:chExt cx="0" cy="0"/>
        </a:xfrm>
      </p:grpSpPr>
      <p:sp>
        <p:nvSpPr>
          <p:cNvPr id="692" name="Google Shape;692;p100"/>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693" name="Google Shape;693;p100"/>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694" name="Google Shape;694;p100"/>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95" name="Google Shape;695;p100"/>
          <p:cNvSpPr/>
          <p:nvPr/>
        </p:nvSpPr>
        <p:spPr>
          <a:xfrm>
            <a:off x="8291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1</a:t>
            </a:r>
            <a:endParaRPr b="1" sz="7200">
              <a:solidFill>
                <a:srgbClr val="00CFFF"/>
              </a:solidFill>
              <a:latin typeface="Helvetica Neue"/>
              <a:ea typeface="Helvetica Neue"/>
              <a:cs typeface="Helvetica Neue"/>
              <a:sym typeface="Helvetica Neue"/>
            </a:endParaRPr>
          </a:p>
        </p:txBody>
      </p:sp>
      <p:sp>
        <p:nvSpPr>
          <p:cNvPr id="696" name="Google Shape;696;p100"/>
          <p:cNvSpPr txBox="1"/>
          <p:nvPr>
            <p:ph idx="2" type="body"/>
          </p:nvPr>
        </p:nvSpPr>
        <p:spPr>
          <a:xfrm>
            <a:off x="8735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697" name="Google Shape;697;p100"/>
          <p:cNvSpPr/>
          <p:nvPr/>
        </p:nvSpPr>
        <p:spPr>
          <a:xfrm>
            <a:off x="23593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2</a:t>
            </a:r>
            <a:endParaRPr b="1" sz="7200">
              <a:solidFill>
                <a:srgbClr val="00CFFF"/>
              </a:solidFill>
              <a:latin typeface="Helvetica Neue"/>
              <a:ea typeface="Helvetica Neue"/>
              <a:cs typeface="Helvetica Neue"/>
              <a:sym typeface="Helvetica Neue"/>
            </a:endParaRPr>
          </a:p>
        </p:txBody>
      </p:sp>
      <p:sp>
        <p:nvSpPr>
          <p:cNvPr id="698" name="Google Shape;698;p100"/>
          <p:cNvSpPr txBox="1"/>
          <p:nvPr>
            <p:ph idx="3" type="body"/>
          </p:nvPr>
        </p:nvSpPr>
        <p:spPr>
          <a:xfrm>
            <a:off x="24037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699" name="Google Shape;699;p100"/>
          <p:cNvSpPr/>
          <p:nvPr/>
        </p:nvSpPr>
        <p:spPr>
          <a:xfrm>
            <a:off x="38895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3</a:t>
            </a:r>
            <a:endParaRPr b="1" sz="7200">
              <a:solidFill>
                <a:srgbClr val="00CFFF"/>
              </a:solidFill>
              <a:latin typeface="Helvetica Neue"/>
              <a:ea typeface="Helvetica Neue"/>
              <a:cs typeface="Helvetica Neue"/>
              <a:sym typeface="Helvetica Neue"/>
            </a:endParaRPr>
          </a:p>
        </p:txBody>
      </p:sp>
      <p:sp>
        <p:nvSpPr>
          <p:cNvPr id="700" name="Google Shape;700;p100"/>
          <p:cNvSpPr txBox="1"/>
          <p:nvPr>
            <p:ph idx="4" type="body"/>
          </p:nvPr>
        </p:nvSpPr>
        <p:spPr>
          <a:xfrm>
            <a:off x="39339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701" name="Google Shape;701;p100"/>
          <p:cNvSpPr/>
          <p:nvPr/>
        </p:nvSpPr>
        <p:spPr>
          <a:xfrm>
            <a:off x="54197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4</a:t>
            </a:r>
            <a:endParaRPr b="1" sz="7200">
              <a:solidFill>
                <a:srgbClr val="00CFFF"/>
              </a:solidFill>
              <a:latin typeface="Helvetica Neue"/>
              <a:ea typeface="Helvetica Neue"/>
              <a:cs typeface="Helvetica Neue"/>
              <a:sym typeface="Helvetica Neue"/>
            </a:endParaRPr>
          </a:p>
        </p:txBody>
      </p:sp>
      <p:sp>
        <p:nvSpPr>
          <p:cNvPr id="702" name="Google Shape;702;p100"/>
          <p:cNvSpPr txBox="1"/>
          <p:nvPr>
            <p:ph idx="5" type="body"/>
          </p:nvPr>
        </p:nvSpPr>
        <p:spPr>
          <a:xfrm>
            <a:off x="54641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703" name="Google Shape;703;p100"/>
          <p:cNvSpPr/>
          <p:nvPr/>
        </p:nvSpPr>
        <p:spPr>
          <a:xfrm>
            <a:off x="6949900" y="1789525"/>
            <a:ext cx="1403700" cy="2137500"/>
          </a:xfrm>
          <a:prstGeom prst="rect">
            <a:avLst/>
          </a:prstGeom>
          <a:solidFill>
            <a:srgbClr val="1C304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CFFF"/>
                </a:solidFill>
                <a:latin typeface="Helvetica Neue"/>
                <a:ea typeface="Helvetica Neue"/>
                <a:cs typeface="Helvetica Neue"/>
                <a:sym typeface="Helvetica Neue"/>
              </a:rPr>
              <a:t>5</a:t>
            </a:r>
            <a:endParaRPr b="1" sz="7200">
              <a:solidFill>
                <a:srgbClr val="00CFFF"/>
              </a:solidFill>
              <a:latin typeface="Helvetica Neue"/>
              <a:ea typeface="Helvetica Neue"/>
              <a:cs typeface="Helvetica Neue"/>
              <a:sym typeface="Helvetica Neue"/>
            </a:endParaRPr>
          </a:p>
        </p:txBody>
      </p:sp>
      <p:sp>
        <p:nvSpPr>
          <p:cNvPr id="704" name="Google Shape;704;p100"/>
          <p:cNvSpPr txBox="1"/>
          <p:nvPr>
            <p:ph idx="6" type="body"/>
          </p:nvPr>
        </p:nvSpPr>
        <p:spPr>
          <a:xfrm>
            <a:off x="6994313" y="3007750"/>
            <a:ext cx="1278900" cy="82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p:cSld name="CUSTOM">
    <p:spTree>
      <p:nvGrpSpPr>
        <p:cNvPr id="705" name="Shape 705"/>
        <p:cNvGrpSpPr/>
        <p:nvPr/>
      </p:nvGrpSpPr>
      <p:grpSpPr>
        <a:xfrm>
          <a:off x="0" y="0"/>
          <a:ext cx="0" cy="0"/>
          <a:chOff x="0" y="0"/>
          <a:chExt cx="0" cy="0"/>
        </a:xfrm>
      </p:grpSpPr>
      <p:sp>
        <p:nvSpPr>
          <p:cNvPr id="706" name="Google Shape;706;p101"/>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07" name="Google Shape;707;p101"/>
          <p:cNvSpPr txBox="1"/>
          <p:nvPr>
            <p:ph idx="1" type="subTitle"/>
          </p:nvPr>
        </p:nvSpPr>
        <p:spPr>
          <a:xfrm>
            <a:off x="718647" y="292250"/>
            <a:ext cx="50175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1C304A"/>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08" name="Google Shape;708;p101"/>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46B99"/>
              </a:buClr>
              <a:buSzPts val="2600"/>
              <a:buNone/>
              <a:defRPr b="1" sz="2600">
                <a:solidFill>
                  <a:srgbClr val="046B99"/>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Photo">
  <p:cSld name="MAIN_POINT">
    <p:bg>
      <p:bgPr>
        <a:solidFill>
          <a:srgbClr val="666666"/>
        </a:solidFill>
      </p:bgPr>
    </p:bg>
    <p:spTree>
      <p:nvGrpSpPr>
        <p:cNvPr id="709" name="Shape 709"/>
        <p:cNvGrpSpPr/>
        <p:nvPr/>
      </p:nvGrpSpPr>
      <p:grpSpPr>
        <a:xfrm>
          <a:off x="0" y="0"/>
          <a:ext cx="0" cy="0"/>
          <a:chOff x="0" y="0"/>
          <a:chExt cx="0" cy="0"/>
        </a:xfrm>
      </p:grpSpPr>
      <p:pic>
        <p:nvPicPr>
          <p:cNvPr id="710" name="Google Shape;710;p102"/>
          <p:cNvPicPr preferRelativeResize="0"/>
          <p:nvPr/>
        </p:nvPicPr>
        <p:blipFill rotWithShape="1">
          <a:blip r:embed="rId2">
            <a:alphaModFix/>
          </a:blip>
          <a:srcRect b="30901" l="6272" r="11416" t="6909"/>
          <a:stretch/>
        </p:blipFill>
        <p:spPr>
          <a:xfrm>
            <a:off x="-9525" y="-39168"/>
            <a:ext cx="9162900" cy="5192100"/>
          </a:xfrm>
          <a:prstGeom prst="rect">
            <a:avLst/>
          </a:prstGeom>
          <a:noFill/>
          <a:ln>
            <a:noFill/>
          </a:ln>
        </p:spPr>
      </p:pic>
      <p:sp>
        <p:nvSpPr>
          <p:cNvPr id="711" name="Google Shape;711;p102"/>
          <p:cNvSpPr/>
          <p:nvPr/>
        </p:nvSpPr>
        <p:spPr>
          <a:xfrm>
            <a:off x="3868900" y="3578887"/>
            <a:ext cx="4891200" cy="975900"/>
          </a:xfrm>
          <a:prstGeom prst="rect">
            <a:avLst/>
          </a:prstGeom>
          <a:solidFill>
            <a:srgbClr val="00CFFF"/>
          </a:solidFill>
          <a:ln>
            <a:noFill/>
          </a:ln>
        </p:spPr>
        <p:txBody>
          <a:bodyPr anchorCtr="0" anchor="t" bIns="167425" lIns="167425" spcFirstLastPara="1" rIns="167425" wrap="square" tIns="167425">
            <a:noAutofit/>
          </a:bodyPr>
          <a:lstStyle/>
          <a:p>
            <a:pPr indent="88900" lvl="1" marL="0" marR="0" rtl="0" algn="l">
              <a:spcBef>
                <a:spcPts val="700"/>
              </a:spcBef>
              <a:spcAft>
                <a:spcPts val="0"/>
              </a:spcAft>
              <a:buNone/>
            </a:pPr>
            <a:r>
              <a:t/>
            </a:r>
            <a:endParaRPr b="0" i="1" sz="1700" u="none" cap="none" strike="noStrike">
              <a:solidFill>
                <a:srgbClr val="26818F"/>
              </a:solidFill>
              <a:latin typeface="Source Sans Pro"/>
              <a:ea typeface="Source Sans Pro"/>
              <a:cs typeface="Source Sans Pro"/>
              <a:sym typeface="Source Sans Pro"/>
            </a:endParaRPr>
          </a:p>
        </p:txBody>
      </p:sp>
      <p:sp>
        <p:nvSpPr>
          <p:cNvPr id="712" name="Google Shape;712;p102"/>
          <p:cNvSpPr txBox="1"/>
          <p:nvPr>
            <p:ph type="ctrTitle"/>
          </p:nvPr>
        </p:nvSpPr>
        <p:spPr>
          <a:xfrm>
            <a:off x="4035650" y="3697025"/>
            <a:ext cx="4489800" cy="1048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C304A"/>
              </a:buClr>
              <a:buSzPts val="3600"/>
              <a:buNone/>
              <a:defRPr b="1" sz="3600">
                <a:solidFill>
                  <a:srgbClr val="1C304A"/>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Blue Section Title ">
  <p:cSld name="SECTION_TITLE_AND_DESCRIPTION_1">
    <p:spTree>
      <p:nvGrpSpPr>
        <p:cNvPr id="713" name="Shape 713"/>
        <p:cNvGrpSpPr/>
        <p:nvPr/>
      </p:nvGrpSpPr>
      <p:grpSpPr>
        <a:xfrm>
          <a:off x="0" y="0"/>
          <a:ext cx="0" cy="0"/>
          <a:chOff x="0" y="0"/>
          <a:chExt cx="0" cy="0"/>
        </a:xfrm>
      </p:grpSpPr>
      <p:sp>
        <p:nvSpPr>
          <p:cNvPr id="714" name="Google Shape;714;p103"/>
          <p:cNvSpPr/>
          <p:nvPr/>
        </p:nvSpPr>
        <p:spPr>
          <a:xfrm>
            <a:off x="-47100" y="-11850"/>
            <a:ext cx="4619100" cy="52158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03"/>
          <p:cNvSpPr txBox="1"/>
          <p:nvPr>
            <p:ph idx="12" type="sldNum"/>
          </p:nvPr>
        </p:nvSpPr>
        <p:spPr>
          <a:xfrm>
            <a:off x="8472450" y="4881626"/>
            <a:ext cx="548700" cy="261900"/>
          </a:xfrm>
          <a:prstGeom prst="rect">
            <a:avLst/>
          </a:prstGeom>
        </p:spPr>
        <p:txBody>
          <a:bodyPr anchorCtr="0" anchor="ctr" bIns="91425" lIns="91425" spcFirstLastPara="1" rIns="91425" wrap="square" tIns="91425">
            <a:noAutofit/>
          </a:bodyPr>
          <a:lstStyle>
            <a:lvl1pPr lvl="0" rtl="0">
              <a:buNone/>
              <a:defRPr sz="600">
                <a:solidFill>
                  <a:srgbClr val="000000"/>
                </a:solidFill>
                <a:latin typeface="Source Sans Pro"/>
                <a:ea typeface="Source Sans Pro"/>
                <a:cs typeface="Source Sans Pro"/>
                <a:sym typeface="Source Sans Pro"/>
              </a:defRPr>
            </a:lvl1pPr>
            <a:lvl2pPr lvl="1" rtl="0">
              <a:buNone/>
              <a:defRPr sz="600">
                <a:solidFill>
                  <a:srgbClr val="000000"/>
                </a:solidFill>
                <a:latin typeface="Source Sans Pro"/>
                <a:ea typeface="Source Sans Pro"/>
                <a:cs typeface="Source Sans Pro"/>
                <a:sym typeface="Source Sans Pro"/>
              </a:defRPr>
            </a:lvl2pPr>
            <a:lvl3pPr lvl="2" rtl="0">
              <a:buNone/>
              <a:defRPr sz="600">
                <a:solidFill>
                  <a:srgbClr val="000000"/>
                </a:solidFill>
                <a:latin typeface="Source Sans Pro"/>
                <a:ea typeface="Source Sans Pro"/>
                <a:cs typeface="Source Sans Pro"/>
                <a:sym typeface="Source Sans Pro"/>
              </a:defRPr>
            </a:lvl3pPr>
            <a:lvl4pPr lvl="3" rtl="0">
              <a:buNone/>
              <a:defRPr sz="600">
                <a:solidFill>
                  <a:srgbClr val="000000"/>
                </a:solidFill>
                <a:latin typeface="Source Sans Pro"/>
                <a:ea typeface="Source Sans Pro"/>
                <a:cs typeface="Source Sans Pro"/>
                <a:sym typeface="Source Sans Pro"/>
              </a:defRPr>
            </a:lvl4pPr>
            <a:lvl5pPr lvl="4" rtl="0">
              <a:buNone/>
              <a:defRPr sz="600">
                <a:solidFill>
                  <a:srgbClr val="000000"/>
                </a:solidFill>
                <a:latin typeface="Source Sans Pro"/>
                <a:ea typeface="Source Sans Pro"/>
                <a:cs typeface="Source Sans Pro"/>
                <a:sym typeface="Source Sans Pro"/>
              </a:defRPr>
            </a:lvl5pPr>
            <a:lvl6pPr lvl="5" rtl="0">
              <a:buNone/>
              <a:defRPr sz="600">
                <a:solidFill>
                  <a:srgbClr val="000000"/>
                </a:solidFill>
                <a:latin typeface="Source Sans Pro"/>
                <a:ea typeface="Source Sans Pro"/>
                <a:cs typeface="Source Sans Pro"/>
                <a:sym typeface="Source Sans Pro"/>
              </a:defRPr>
            </a:lvl6pPr>
            <a:lvl7pPr lvl="6" rtl="0">
              <a:buNone/>
              <a:defRPr sz="600">
                <a:solidFill>
                  <a:srgbClr val="000000"/>
                </a:solidFill>
                <a:latin typeface="Source Sans Pro"/>
                <a:ea typeface="Source Sans Pro"/>
                <a:cs typeface="Source Sans Pro"/>
                <a:sym typeface="Source Sans Pro"/>
              </a:defRPr>
            </a:lvl7pPr>
            <a:lvl8pPr lvl="7" rtl="0">
              <a:buNone/>
              <a:defRPr sz="600">
                <a:solidFill>
                  <a:srgbClr val="000000"/>
                </a:solidFill>
                <a:latin typeface="Source Sans Pro"/>
                <a:ea typeface="Source Sans Pro"/>
                <a:cs typeface="Source Sans Pro"/>
                <a:sym typeface="Source Sans Pro"/>
              </a:defRPr>
            </a:lvl8pPr>
            <a:lvl9pPr lvl="8" rtl="0">
              <a:buNone/>
              <a:defRPr sz="600">
                <a:solidFill>
                  <a:srgbClr val="000000"/>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
        <p:nvSpPr>
          <p:cNvPr id="716" name="Google Shape;716;p103"/>
          <p:cNvSpPr txBox="1"/>
          <p:nvPr>
            <p:ph type="ctrTitle"/>
          </p:nvPr>
        </p:nvSpPr>
        <p:spPr>
          <a:xfrm>
            <a:off x="718656" y="614725"/>
            <a:ext cx="34947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CFFF"/>
              </a:buClr>
              <a:buSzPts val="2600"/>
              <a:buNone/>
              <a:defRPr b="1" sz="2600">
                <a:solidFill>
                  <a:srgbClr val="00CFFF"/>
                </a:solidFill>
              </a:defRPr>
            </a:lvl1pPr>
            <a:lvl2pPr lvl="1" rtl="0" algn="ctr">
              <a:spcBef>
                <a:spcPts val="0"/>
              </a:spcBef>
              <a:spcAft>
                <a:spcPts val="0"/>
              </a:spcAft>
              <a:buClr>
                <a:srgbClr val="1C304A"/>
              </a:buClr>
              <a:buSzPts val="2800"/>
              <a:buNone/>
              <a:defRPr>
                <a:solidFill>
                  <a:srgbClr val="1C304A"/>
                </a:solidFill>
              </a:defRPr>
            </a:lvl2pPr>
            <a:lvl3pPr lvl="2" rtl="0" algn="ctr">
              <a:spcBef>
                <a:spcPts val="0"/>
              </a:spcBef>
              <a:spcAft>
                <a:spcPts val="0"/>
              </a:spcAft>
              <a:buClr>
                <a:srgbClr val="1C304A"/>
              </a:buClr>
              <a:buSzPts val="2800"/>
              <a:buNone/>
              <a:defRPr>
                <a:solidFill>
                  <a:srgbClr val="1C304A"/>
                </a:solidFill>
              </a:defRPr>
            </a:lvl3pPr>
            <a:lvl4pPr lvl="3" rtl="0" algn="ctr">
              <a:spcBef>
                <a:spcPts val="0"/>
              </a:spcBef>
              <a:spcAft>
                <a:spcPts val="0"/>
              </a:spcAft>
              <a:buClr>
                <a:srgbClr val="1C304A"/>
              </a:buClr>
              <a:buSzPts val="2800"/>
              <a:buNone/>
              <a:defRPr>
                <a:solidFill>
                  <a:srgbClr val="1C304A"/>
                </a:solidFill>
              </a:defRPr>
            </a:lvl4pPr>
            <a:lvl5pPr lvl="4" rtl="0" algn="ctr">
              <a:spcBef>
                <a:spcPts val="0"/>
              </a:spcBef>
              <a:spcAft>
                <a:spcPts val="0"/>
              </a:spcAft>
              <a:buClr>
                <a:srgbClr val="1C304A"/>
              </a:buClr>
              <a:buSzPts val="2800"/>
              <a:buNone/>
              <a:defRPr>
                <a:solidFill>
                  <a:srgbClr val="1C304A"/>
                </a:solidFill>
              </a:defRPr>
            </a:lvl5pPr>
            <a:lvl6pPr lvl="5" rtl="0" algn="ctr">
              <a:spcBef>
                <a:spcPts val="0"/>
              </a:spcBef>
              <a:spcAft>
                <a:spcPts val="0"/>
              </a:spcAft>
              <a:buClr>
                <a:srgbClr val="1C304A"/>
              </a:buClr>
              <a:buSzPts val="2800"/>
              <a:buNone/>
              <a:defRPr>
                <a:solidFill>
                  <a:srgbClr val="1C304A"/>
                </a:solidFill>
              </a:defRPr>
            </a:lvl6pPr>
            <a:lvl7pPr lvl="6" rtl="0" algn="ctr">
              <a:spcBef>
                <a:spcPts val="0"/>
              </a:spcBef>
              <a:spcAft>
                <a:spcPts val="0"/>
              </a:spcAft>
              <a:buClr>
                <a:srgbClr val="1C304A"/>
              </a:buClr>
              <a:buSzPts val="2800"/>
              <a:buNone/>
              <a:defRPr>
                <a:solidFill>
                  <a:srgbClr val="1C304A"/>
                </a:solidFill>
              </a:defRPr>
            </a:lvl7pPr>
            <a:lvl8pPr lvl="7" rtl="0" algn="ctr">
              <a:spcBef>
                <a:spcPts val="0"/>
              </a:spcBef>
              <a:spcAft>
                <a:spcPts val="0"/>
              </a:spcAft>
              <a:buClr>
                <a:srgbClr val="1C304A"/>
              </a:buClr>
              <a:buSzPts val="2800"/>
              <a:buNone/>
              <a:defRPr>
                <a:solidFill>
                  <a:srgbClr val="1C304A"/>
                </a:solidFill>
              </a:defRPr>
            </a:lvl8pPr>
            <a:lvl9pPr lvl="8" rtl="0" algn="ctr">
              <a:spcBef>
                <a:spcPts val="0"/>
              </a:spcBef>
              <a:spcAft>
                <a:spcPts val="0"/>
              </a:spcAft>
              <a:buClr>
                <a:srgbClr val="1C304A"/>
              </a:buClr>
              <a:buSzPts val="2800"/>
              <a:buNone/>
              <a:defRPr>
                <a:solidFill>
                  <a:srgbClr val="1C304A"/>
                </a:solidFill>
              </a:defRPr>
            </a:lvl9pPr>
          </a:lstStyle>
          <a:p/>
        </p:txBody>
      </p:sp>
      <p:sp>
        <p:nvSpPr>
          <p:cNvPr id="717" name="Google Shape;717;p103"/>
          <p:cNvSpPr txBox="1"/>
          <p:nvPr>
            <p:ph idx="1" type="body"/>
          </p:nvPr>
        </p:nvSpPr>
        <p:spPr>
          <a:xfrm>
            <a:off x="725275" y="1722025"/>
            <a:ext cx="3515700" cy="263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718" name="Google Shape;718;p103"/>
          <p:cNvSpPr txBox="1"/>
          <p:nvPr>
            <p:ph idx="2" type="subTitle"/>
          </p:nvPr>
        </p:nvSpPr>
        <p:spPr>
          <a:xfrm>
            <a:off x="718649" y="292250"/>
            <a:ext cx="3546300" cy="66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2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theme" Target="../theme/theme5.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3.xml"/><Relationship Id="rId22" Type="http://schemas.openxmlformats.org/officeDocument/2006/relationships/slideLayout" Target="../slideLayouts/slideLayout45.xml"/><Relationship Id="rId21" Type="http://schemas.openxmlformats.org/officeDocument/2006/relationships/slideLayout" Target="../slideLayouts/slideLayout44.xml"/><Relationship Id="rId24" Type="http://schemas.openxmlformats.org/officeDocument/2006/relationships/slideLayout" Target="../slideLayouts/slideLayout47.xml"/><Relationship Id="rId23" Type="http://schemas.openxmlformats.org/officeDocument/2006/relationships/slideLayout" Target="../slideLayouts/slideLayout46.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26" Type="http://schemas.openxmlformats.org/officeDocument/2006/relationships/theme" Target="../theme/theme4.xml"/><Relationship Id="rId25" Type="http://schemas.openxmlformats.org/officeDocument/2006/relationships/slideLayout" Target="../slideLayouts/slideLayout48.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19" Type="http://schemas.openxmlformats.org/officeDocument/2006/relationships/slideLayout" Target="../slideLayouts/slideLayout42.xml"/><Relationship Id="rId1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8.xml"/><Relationship Id="rId22" Type="http://schemas.openxmlformats.org/officeDocument/2006/relationships/slideLayout" Target="../slideLayouts/slideLayout70.xml"/><Relationship Id="rId21" Type="http://schemas.openxmlformats.org/officeDocument/2006/relationships/slideLayout" Target="../slideLayouts/slideLayout69.xml"/><Relationship Id="rId24" Type="http://schemas.openxmlformats.org/officeDocument/2006/relationships/slideLayout" Target="../slideLayouts/slideLayout72.xml"/><Relationship Id="rId23" Type="http://schemas.openxmlformats.org/officeDocument/2006/relationships/slideLayout" Target="../slideLayouts/slideLayout71.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26" Type="http://schemas.openxmlformats.org/officeDocument/2006/relationships/slideLayout" Target="../slideLayouts/slideLayout74.xml"/><Relationship Id="rId25" Type="http://schemas.openxmlformats.org/officeDocument/2006/relationships/slideLayout" Target="../slideLayouts/slideLayout73.xml"/><Relationship Id="rId28" Type="http://schemas.openxmlformats.org/officeDocument/2006/relationships/slideLayout" Target="../slideLayouts/slideLayout76.xml"/><Relationship Id="rId27" Type="http://schemas.openxmlformats.org/officeDocument/2006/relationships/slideLayout" Target="../slideLayouts/slideLayout75.xml"/><Relationship Id="rId5" Type="http://schemas.openxmlformats.org/officeDocument/2006/relationships/slideLayout" Target="../slideLayouts/slideLayout53.xml"/><Relationship Id="rId6" Type="http://schemas.openxmlformats.org/officeDocument/2006/relationships/slideLayout" Target="../slideLayouts/slideLayout54.xml"/><Relationship Id="rId29" Type="http://schemas.openxmlformats.org/officeDocument/2006/relationships/slideLayout" Target="../slideLayouts/slideLayout77.xml"/><Relationship Id="rId7" Type="http://schemas.openxmlformats.org/officeDocument/2006/relationships/slideLayout" Target="../slideLayouts/slideLayout55.xml"/><Relationship Id="rId8" Type="http://schemas.openxmlformats.org/officeDocument/2006/relationships/slideLayout" Target="../slideLayouts/slideLayout56.xml"/><Relationship Id="rId31" Type="http://schemas.openxmlformats.org/officeDocument/2006/relationships/slideLayout" Target="../slideLayouts/slideLayout79.xml"/><Relationship Id="rId30" Type="http://schemas.openxmlformats.org/officeDocument/2006/relationships/slideLayout" Target="../slideLayouts/slideLayout78.xml"/><Relationship Id="rId11" Type="http://schemas.openxmlformats.org/officeDocument/2006/relationships/slideLayout" Target="../slideLayouts/slideLayout59.xml"/><Relationship Id="rId33" Type="http://schemas.openxmlformats.org/officeDocument/2006/relationships/theme" Target="../theme/theme3.xml"/><Relationship Id="rId10" Type="http://schemas.openxmlformats.org/officeDocument/2006/relationships/slideLayout" Target="../slideLayouts/slideLayout58.xml"/><Relationship Id="rId32" Type="http://schemas.openxmlformats.org/officeDocument/2006/relationships/slideLayout" Target="../slideLayouts/slideLayout80.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7" Type="http://schemas.openxmlformats.org/officeDocument/2006/relationships/slideLayout" Target="../slideLayouts/slideLayout65.xml"/><Relationship Id="rId16" Type="http://schemas.openxmlformats.org/officeDocument/2006/relationships/slideLayout" Target="../slideLayouts/slideLayout64.xml"/><Relationship Id="rId19" Type="http://schemas.openxmlformats.org/officeDocument/2006/relationships/slideLayout" Target="../slideLayouts/slideLayout67.xml"/><Relationship Id="rId18"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00.xml"/><Relationship Id="rId22" Type="http://schemas.openxmlformats.org/officeDocument/2006/relationships/slideLayout" Target="../slideLayouts/slideLayout102.xml"/><Relationship Id="rId21" Type="http://schemas.openxmlformats.org/officeDocument/2006/relationships/slideLayout" Target="../slideLayouts/slideLayout101.xml"/><Relationship Id="rId24" Type="http://schemas.openxmlformats.org/officeDocument/2006/relationships/theme" Target="../theme/theme6.xml"/><Relationship Id="rId23" Type="http://schemas.openxmlformats.org/officeDocument/2006/relationships/slideLayout" Target="../slideLayouts/slideLayout103.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11" Type="http://schemas.openxmlformats.org/officeDocument/2006/relationships/slideLayout" Target="../slideLayouts/slideLayout91.xml"/><Relationship Id="rId10" Type="http://schemas.openxmlformats.org/officeDocument/2006/relationships/slideLayout" Target="../slideLayouts/slideLayout90.xml"/><Relationship Id="rId13" Type="http://schemas.openxmlformats.org/officeDocument/2006/relationships/slideLayout" Target="../slideLayouts/slideLayout93.xml"/><Relationship Id="rId12" Type="http://schemas.openxmlformats.org/officeDocument/2006/relationships/slideLayout" Target="../slideLayouts/slideLayout92.xml"/><Relationship Id="rId15" Type="http://schemas.openxmlformats.org/officeDocument/2006/relationships/slideLayout" Target="../slideLayouts/slideLayout95.xml"/><Relationship Id="rId14" Type="http://schemas.openxmlformats.org/officeDocument/2006/relationships/slideLayout" Target="../slideLayouts/slideLayout94.xml"/><Relationship Id="rId17" Type="http://schemas.openxmlformats.org/officeDocument/2006/relationships/slideLayout" Target="../slideLayouts/slideLayout97.xml"/><Relationship Id="rId16" Type="http://schemas.openxmlformats.org/officeDocument/2006/relationships/slideLayout" Target="../slideLayouts/slideLayout96.xml"/><Relationship Id="rId19" Type="http://schemas.openxmlformats.org/officeDocument/2006/relationships/slideLayout" Target="../slideLayouts/slideLayout99.xml"/><Relationship Id="rId18" Type="http://schemas.openxmlformats.org/officeDocument/2006/relationships/slideLayout" Target="../slideLayouts/slideLayout98.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23.xml"/><Relationship Id="rId22" Type="http://schemas.openxmlformats.org/officeDocument/2006/relationships/slideLayout" Target="../slideLayouts/slideLayout125.xml"/><Relationship Id="rId21" Type="http://schemas.openxmlformats.org/officeDocument/2006/relationships/slideLayout" Target="../slideLayouts/slideLayout124.xml"/><Relationship Id="rId24" Type="http://schemas.openxmlformats.org/officeDocument/2006/relationships/slideLayout" Target="../slideLayouts/slideLayout127.xml"/><Relationship Id="rId23" Type="http://schemas.openxmlformats.org/officeDocument/2006/relationships/slideLayout" Target="../slideLayouts/slideLayout126.xml"/><Relationship Id="rId1" Type="http://schemas.openxmlformats.org/officeDocument/2006/relationships/slideLayout" Target="../slideLayouts/slideLayout104.xml"/><Relationship Id="rId2" Type="http://schemas.openxmlformats.org/officeDocument/2006/relationships/slideLayout" Target="../slideLayouts/slideLayout105.xml"/><Relationship Id="rId3" Type="http://schemas.openxmlformats.org/officeDocument/2006/relationships/slideLayout" Target="../slideLayouts/slideLayout106.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25" Type="http://schemas.openxmlformats.org/officeDocument/2006/relationships/theme" Target="../theme/theme1.xml"/><Relationship Id="rId5" Type="http://schemas.openxmlformats.org/officeDocument/2006/relationships/slideLayout" Target="../slideLayouts/slideLayout108.xml"/><Relationship Id="rId6" Type="http://schemas.openxmlformats.org/officeDocument/2006/relationships/slideLayout" Target="../slideLayouts/slideLayout109.xml"/><Relationship Id="rId7" Type="http://schemas.openxmlformats.org/officeDocument/2006/relationships/slideLayout" Target="../slideLayouts/slideLayout110.xml"/><Relationship Id="rId8" Type="http://schemas.openxmlformats.org/officeDocument/2006/relationships/slideLayout" Target="../slideLayouts/slideLayout111.xml"/><Relationship Id="rId11" Type="http://schemas.openxmlformats.org/officeDocument/2006/relationships/slideLayout" Target="../slideLayouts/slideLayout114.xml"/><Relationship Id="rId10" Type="http://schemas.openxmlformats.org/officeDocument/2006/relationships/slideLayout" Target="../slideLayouts/slideLayout113.xml"/><Relationship Id="rId13" Type="http://schemas.openxmlformats.org/officeDocument/2006/relationships/slideLayout" Target="../slideLayouts/slideLayout116.xml"/><Relationship Id="rId12" Type="http://schemas.openxmlformats.org/officeDocument/2006/relationships/slideLayout" Target="../slideLayouts/slideLayout115.xml"/><Relationship Id="rId15" Type="http://schemas.openxmlformats.org/officeDocument/2006/relationships/slideLayout" Target="../slideLayouts/slideLayout118.xml"/><Relationship Id="rId14" Type="http://schemas.openxmlformats.org/officeDocument/2006/relationships/slideLayout" Target="../slideLayouts/slideLayout117.xml"/><Relationship Id="rId17" Type="http://schemas.openxmlformats.org/officeDocument/2006/relationships/slideLayout" Target="../slideLayouts/slideLayout120.xml"/><Relationship Id="rId16" Type="http://schemas.openxmlformats.org/officeDocument/2006/relationships/slideLayout" Target="../slideLayouts/slideLayout119.xml"/><Relationship Id="rId19" Type="http://schemas.openxmlformats.org/officeDocument/2006/relationships/slideLayout" Target="../slideLayouts/slideLayout122.xml"/><Relationship Id="rId18" Type="http://schemas.openxmlformats.org/officeDocument/2006/relationships/slideLayout" Target="../slideLayouts/slideLayout121.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47.xml"/><Relationship Id="rId22" Type="http://schemas.openxmlformats.org/officeDocument/2006/relationships/slideLayout" Target="../slideLayouts/slideLayout149.xml"/><Relationship Id="rId21" Type="http://schemas.openxmlformats.org/officeDocument/2006/relationships/slideLayout" Target="../slideLayouts/slideLayout148.xml"/><Relationship Id="rId24" Type="http://schemas.openxmlformats.org/officeDocument/2006/relationships/slideLayout" Target="../slideLayouts/slideLayout151.xml"/><Relationship Id="rId23" Type="http://schemas.openxmlformats.org/officeDocument/2006/relationships/slideLayout" Target="../slideLayouts/slideLayout150.xml"/><Relationship Id="rId1" Type="http://schemas.openxmlformats.org/officeDocument/2006/relationships/slideLayout" Target="../slideLayouts/slideLayout128.xml"/><Relationship Id="rId2" Type="http://schemas.openxmlformats.org/officeDocument/2006/relationships/slideLayout" Target="../slideLayouts/slideLayout129.xml"/><Relationship Id="rId3" Type="http://schemas.openxmlformats.org/officeDocument/2006/relationships/slideLayout" Target="../slideLayouts/slideLayout130.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25" Type="http://schemas.openxmlformats.org/officeDocument/2006/relationships/theme" Target="../theme/theme7.xml"/><Relationship Id="rId5" Type="http://schemas.openxmlformats.org/officeDocument/2006/relationships/slideLayout" Target="../slideLayouts/slideLayout132.xml"/><Relationship Id="rId6" Type="http://schemas.openxmlformats.org/officeDocument/2006/relationships/slideLayout" Target="../slideLayouts/slideLayout133.xml"/><Relationship Id="rId7" Type="http://schemas.openxmlformats.org/officeDocument/2006/relationships/slideLayout" Target="../slideLayouts/slideLayout134.xml"/><Relationship Id="rId8" Type="http://schemas.openxmlformats.org/officeDocument/2006/relationships/slideLayout" Target="../slideLayouts/slideLayout135.xml"/><Relationship Id="rId11" Type="http://schemas.openxmlformats.org/officeDocument/2006/relationships/slideLayout" Target="../slideLayouts/slideLayout138.xml"/><Relationship Id="rId10" Type="http://schemas.openxmlformats.org/officeDocument/2006/relationships/slideLayout" Target="../slideLayouts/slideLayout137.xml"/><Relationship Id="rId13" Type="http://schemas.openxmlformats.org/officeDocument/2006/relationships/slideLayout" Target="../slideLayouts/slideLayout140.xml"/><Relationship Id="rId12" Type="http://schemas.openxmlformats.org/officeDocument/2006/relationships/slideLayout" Target="../slideLayouts/slideLayout139.xml"/><Relationship Id="rId15" Type="http://schemas.openxmlformats.org/officeDocument/2006/relationships/slideLayout" Target="../slideLayouts/slideLayout142.xml"/><Relationship Id="rId14" Type="http://schemas.openxmlformats.org/officeDocument/2006/relationships/slideLayout" Target="../slideLayouts/slideLayout141.xml"/><Relationship Id="rId17" Type="http://schemas.openxmlformats.org/officeDocument/2006/relationships/slideLayout" Target="../slideLayouts/slideLayout144.xml"/><Relationship Id="rId16" Type="http://schemas.openxmlformats.org/officeDocument/2006/relationships/slideLayout" Target="../slideLayouts/slideLayout143.xml"/><Relationship Id="rId19" Type="http://schemas.openxmlformats.org/officeDocument/2006/relationships/slideLayout" Target="../slideLayouts/slideLayout146.xml"/><Relationship Id="rId18" Type="http://schemas.openxmlformats.org/officeDocument/2006/relationships/slideLayout" Target="../slideLayouts/slideLayout14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C304A"/>
              </a:buClr>
              <a:buSzPts val="2600"/>
              <a:buFont typeface="Helvetica Neue"/>
              <a:buNone/>
              <a:defRPr b="1" i="0" sz="2600" u="none" cap="none" strike="noStrike">
                <a:solidFill>
                  <a:srgbClr val="1C304A"/>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1C304A"/>
              </a:buClr>
              <a:buSzPts val="2800"/>
              <a:buFont typeface="Helvetica Neue"/>
              <a:buNone/>
              <a:defRPr b="1" i="0" sz="2800" u="none" cap="none" strike="noStrike">
                <a:solidFill>
                  <a:srgbClr val="1C304A"/>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1C304A"/>
              </a:buClr>
              <a:buSzPts val="1800"/>
              <a:buFont typeface="Helvetica Neue"/>
              <a:buChar char="●"/>
              <a:defRPr b="0" i="0" sz="1800" u="none" cap="none" strike="noStrike">
                <a:solidFill>
                  <a:srgbClr val="1C304A"/>
                </a:solidFill>
                <a:latin typeface="Helvetica Neue"/>
                <a:ea typeface="Helvetica Neue"/>
                <a:cs typeface="Helvetica Neue"/>
                <a:sym typeface="Helvetica Neue"/>
              </a:defRPr>
            </a:lvl1pPr>
            <a:lvl2pPr indent="-317500" lvl="1" marL="914400" marR="0" rtl="0" algn="l">
              <a:lnSpc>
                <a:spcPct val="115000"/>
              </a:lnSpc>
              <a:spcBef>
                <a:spcPts val="1600"/>
              </a:spcBef>
              <a:spcAft>
                <a:spcPts val="0"/>
              </a:spcAft>
              <a:buClr>
                <a:srgbClr val="1C304A"/>
              </a:buClr>
              <a:buSzPts val="1400"/>
              <a:buFont typeface="Helvetica Neue"/>
              <a:buChar char="○"/>
              <a:defRPr b="0" i="0" sz="1400" u="none" cap="none" strike="noStrike">
                <a:solidFill>
                  <a:srgbClr val="1C304A"/>
                </a:solidFill>
                <a:latin typeface="Helvetica Neue"/>
                <a:ea typeface="Helvetica Neue"/>
                <a:cs typeface="Helvetica Neue"/>
                <a:sym typeface="Helvetica Neue"/>
              </a:defRPr>
            </a:lvl2pPr>
            <a:lvl3pPr indent="-317500" lvl="2" marL="1371600" marR="0" rtl="0" algn="l">
              <a:lnSpc>
                <a:spcPct val="115000"/>
              </a:lnSpc>
              <a:spcBef>
                <a:spcPts val="1600"/>
              </a:spcBef>
              <a:spcAft>
                <a:spcPts val="0"/>
              </a:spcAft>
              <a:buClr>
                <a:srgbClr val="1C304A"/>
              </a:buClr>
              <a:buSzPts val="1400"/>
              <a:buFont typeface="Helvetica Neue"/>
              <a:buChar char="■"/>
              <a:defRPr b="0" i="0" sz="1400" u="none" cap="none" strike="noStrike">
                <a:solidFill>
                  <a:srgbClr val="1C304A"/>
                </a:solidFill>
                <a:latin typeface="Helvetica Neue"/>
                <a:ea typeface="Helvetica Neue"/>
                <a:cs typeface="Helvetica Neue"/>
                <a:sym typeface="Helvetica Neue"/>
              </a:defRPr>
            </a:lvl3pPr>
            <a:lvl4pPr indent="-304800" lvl="3" marL="1828800" marR="0" rtl="0" algn="l">
              <a:lnSpc>
                <a:spcPct val="115000"/>
              </a:lnSpc>
              <a:spcBef>
                <a:spcPts val="1600"/>
              </a:spcBef>
              <a:spcAft>
                <a:spcPts val="0"/>
              </a:spcAft>
              <a:buClr>
                <a:srgbClr val="1C304A"/>
              </a:buClr>
              <a:buSzPts val="1200"/>
              <a:buFont typeface="Helvetica Neue"/>
              <a:buChar char="●"/>
              <a:defRPr b="0" i="0" sz="1200" u="none" cap="none" strike="noStrike">
                <a:solidFill>
                  <a:srgbClr val="1C304A"/>
                </a:solidFill>
                <a:latin typeface="Helvetica Neue"/>
                <a:ea typeface="Helvetica Neue"/>
                <a:cs typeface="Helvetica Neue"/>
                <a:sym typeface="Helvetica Neue"/>
              </a:defRPr>
            </a:lvl4pPr>
            <a:lvl5pPr indent="-292100" lvl="4" marL="2286000" marR="0" rtl="0" algn="l">
              <a:lnSpc>
                <a:spcPct val="115000"/>
              </a:lnSpc>
              <a:spcBef>
                <a:spcPts val="1600"/>
              </a:spcBef>
              <a:spcAft>
                <a:spcPts val="0"/>
              </a:spcAft>
              <a:buClr>
                <a:srgbClr val="1C304A"/>
              </a:buClr>
              <a:buSzPts val="1000"/>
              <a:buFont typeface="Helvetica Neue"/>
              <a:buChar char="○"/>
              <a:defRPr b="0" i="0" sz="1000" u="none" cap="none" strike="noStrike">
                <a:solidFill>
                  <a:srgbClr val="1C304A"/>
                </a:solidFill>
                <a:latin typeface="Helvetica Neue"/>
                <a:ea typeface="Helvetica Neue"/>
                <a:cs typeface="Helvetica Neue"/>
                <a:sym typeface="Helvetica Neue"/>
              </a:defRPr>
            </a:lvl5pPr>
            <a:lvl6pPr indent="-279400" lvl="5" marL="2743200" marR="0" rtl="0" algn="l">
              <a:lnSpc>
                <a:spcPct val="115000"/>
              </a:lnSpc>
              <a:spcBef>
                <a:spcPts val="1600"/>
              </a:spcBef>
              <a:spcAft>
                <a:spcPts val="0"/>
              </a:spcAft>
              <a:buClr>
                <a:srgbClr val="1C304A"/>
              </a:buClr>
              <a:buSzPts val="800"/>
              <a:buFont typeface="Helvetica Neue"/>
              <a:buChar char="■"/>
              <a:defRPr b="0" i="0" sz="800" u="none" cap="none" strike="noStrike">
                <a:solidFill>
                  <a:srgbClr val="1C304A"/>
                </a:solidFill>
                <a:latin typeface="Helvetica Neue"/>
                <a:ea typeface="Helvetica Neue"/>
                <a:cs typeface="Helvetica Neue"/>
                <a:sym typeface="Helvetica Neue"/>
              </a:defRPr>
            </a:lvl6pPr>
            <a:lvl7pPr indent="-279400" lvl="6" marL="3200400" marR="0" rtl="0" algn="l">
              <a:lnSpc>
                <a:spcPct val="115000"/>
              </a:lnSpc>
              <a:spcBef>
                <a:spcPts val="1600"/>
              </a:spcBef>
              <a:spcAft>
                <a:spcPts val="0"/>
              </a:spcAft>
              <a:buClr>
                <a:srgbClr val="1C304A"/>
              </a:buClr>
              <a:buSzPts val="800"/>
              <a:buFont typeface="Helvetica Neue"/>
              <a:buChar char="●"/>
              <a:defRPr b="0" i="0" sz="800" u="none" cap="none" strike="noStrike">
                <a:solidFill>
                  <a:srgbClr val="1C304A"/>
                </a:solidFill>
                <a:latin typeface="Helvetica Neue"/>
                <a:ea typeface="Helvetica Neue"/>
                <a:cs typeface="Helvetica Neue"/>
                <a:sym typeface="Helvetica Neue"/>
              </a:defRPr>
            </a:lvl7pPr>
            <a:lvl8pPr indent="-279400" lvl="7" marL="3657600" marR="0" rtl="0" algn="l">
              <a:lnSpc>
                <a:spcPct val="115000"/>
              </a:lnSpc>
              <a:spcBef>
                <a:spcPts val="1600"/>
              </a:spcBef>
              <a:spcAft>
                <a:spcPts val="0"/>
              </a:spcAft>
              <a:buClr>
                <a:srgbClr val="1C304A"/>
              </a:buClr>
              <a:buSzPts val="800"/>
              <a:buFont typeface="Helvetica Neue"/>
              <a:buChar char="○"/>
              <a:defRPr b="0" i="0" sz="800" u="none" cap="none" strike="noStrike">
                <a:solidFill>
                  <a:srgbClr val="1C304A"/>
                </a:solidFill>
                <a:latin typeface="Helvetica Neue"/>
                <a:ea typeface="Helvetica Neue"/>
                <a:cs typeface="Helvetica Neue"/>
                <a:sym typeface="Helvetica Neue"/>
              </a:defRPr>
            </a:lvl8pPr>
            <a:lvl9pPr indent="-279400" lvl="8" marL="4114800" marR="0" rtl="0" algn="l">
              <a:lnSpc>
                <a:spcPct val="115000"/>
              </a:lnSpc>
              <a:spcBef>
                <a:spcPts val="1600"/>
              </a:spcBef>
              <a:spcAft>
                <a:spcPts val="1600"/>
              </a:spcAft>
              <a:buClr>
                <a:srgbClr val="1C304A"/>
              </a:buClr>
              <a:buSzPts val="800"/>
              <a:buFont typeface="Helvetica Neue"/>
              <a:buChar char="■"/>
              <a:defRPr b="0" i="0" sz="800" u="none" cap="none" strike="noStrike">
                <a:solidFill>
                  <a:srgbClr val="1C304A"/>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70" name="Shape 170"/>
        <p:cNvGrpSpPr/>
        <p:nvPr/>
      </p:nvGrpSpPr>
      <p:grpSpPr>
        <a:xfrm>
          <a:off x="0" y="0"/>
          <a:ext cx="0" cy="0"/>
          <a:chOff x="0" y="0"/>
          <a:chExt cx="0" cy="0"/>
        </a:xfrm>
      </p:grpSpPr>
      <p:sp>
        <p:nvSpPr>
          <p:cNvPr id="171" name="Google Shape;171;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Helvetica Neue"/>
              <a:buNone/>
              <a:defRPr sz="26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72" name="Google Shape;172;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indent="-317500" lvl="1" marL="9144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2pPr>
            <a:lvl3pPr indent="-317500" lvl="2" marL="13716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3pPr>
            <a:lvl4pPr indent="-304800" lvl="3" marL="1828800" rtl="0">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4pPr>
            <a:lvl5pPr indent="-292100" lvl="4" marL="2286000" rtl="0">
              <a:lnSpc>
                <a:spcPct val="115000"/>
              </a:lnSpc>
              <a:spcBef>
                <a:spcPts val="1600"/>
              </a:spcBef>
              <a:spcAft>
                <a:spcPts val="0"/>
              </a:spcAft>
              <a:buSzPts val="1000"/>
              <a:buFont typeface="Helvetica Neue"/>
              <a:buChar char="○"/>
              <a:defRPr sz="1000">
                <a:latin typeface="Helvetica Neue"/>
                <a:ea typeface="Helvetica Neue"/>
                <a:cs typeface="Helvetica Neue"/>
                <a:sym typeface="Helvetica Neue"/>
              </a:defRPr>
            </a:lvl5pPr>
            <a:lvl6pPr indent="-279400" lvl="5" marL="27432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6pPr>
            <a:lvl7pPr indent="-279400" lvl="6" marL="3200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7pPr>
            <a:lvl8pPr indent="-279400" lvl="7" marL="36576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8pPr>
            <a:lvl9pPr indent="-279400" lvl="8" marL="4114800" rtl="0">
              <a:lnSpc>
                <a:spcPct val="115000"/>
              </a:lnSpc>
              <a:spcBef>
                <a:spcPts val="1600"/>
              </a:spcBef>
              <a:spcAft>
                <a:spcPts val="1600"/>
              </a:spcAft>
              <a:buSzPts val="800"/>
              <a:buFont typeface="Helvetica Neue"/>
              <a:buChar char="■"/>
              <a:defRPr sz="800">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354" name="Shape 354"/>
        <p:cNvGrpSpPr/>
        <p:nvPr/>
      </p:nvGrpSpPr>
      <p:grpSpPr>
        <a:xfrm>
          <a:off x="0" y="0"/>
          <a:ext cx="0" cy="0"/>
          <a:chOff x="0" y="0"/>
          <a:chExt cx="0" cy="0"/>
        </a:xfrm>
      </p:grpSpPr>
      <p:sp>
        <p:nvSpPr>
          <p:cNvPr id="355" name="Google Shape;355;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Helvetica Neue"/>
              <a:buNone/>
              <a:defRPr sz="26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56" name="Google Shape;356;p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indent="-317500" lvl="1" marL="9144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2pPr>
            <a:lvl3pPr indent="-317500" lvl="2" marL="13716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3pPr>
            <a:lvl4pPr indent="-304800" lvl="3" marL="1828800" rtl="0">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4pPr>
            <a:lvl5pPr indent="-292100" lvl="4" marL="2286000" rtl="0">
              <a:lnSpc>
                <a:spcPct val="115000"/>
              </a:lnSpc>
              <a:spcBef>
                <a:spcPts val="1600"/>
              </a:spcBef>
              <a:spcAft>
                <a:spcPts val="0"/>
              </a:spcAft>
              <a:buSzPts val="1000"/>
              <a:buFont typeface="Helvetica Neue"/>
              <a:buChar char="○"/>
              <a:defRPr sz="1000">
                <a:latin typeface="Helvetica Neue"/>
                <a:ea typeface="Helvetica Neue"/>
                <a:cs typeface="Helvetica Neue"/>
                <a:sym typeface="Helvetica Neue"/>
              </a:defRPr>
            </a:lvl5pPr>
            <a:lvl6pPr indent="-279400" lvl="5" marL="27432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6pPr>
            <a:lvl7pPr indent="-279400" lvl="6" marL="3200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7pPr>
            <a:lvl8pPr indent="-279400" lvl="7" marL="36576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8pPr>
            <a:lvl9pPr indent="-279400" lvl="8" marL="4114800" rtl="0">
              <a:lnSpc>
                <a:spcPct val="115000"/>
              </a:lnSpc>
              <a:spcBef>
                <a:spcPts val="1600"/>
              </a:spcBef>
              <a:spcAft>
                <a:spcPts val="1600"/>
              </a:spcAft>
              <a:buSzPts val="800"/>
              <a:buFont typeface="Helvetica Neue"/>
              <a:buChar char="■"/>
              <a:defRPr sz="800">
                <a:latin typeface="Helvetica Neue"/>
                <a:ea typeface="Helvetica Neue"/>
                <a:cs typeface="Helvetica Neue"/>
                <a:sym typeface="Helvetica Neue"/>
              </a:defRPr>
            </a:lvl9pPr>
          </a:lstStyle>
          <a:p/>
        </p:txBody>
      </p:sp>
      <p:sp>
        <p:nvSpPr>
          <p:cNvPr id="357" name="Google Shape;357;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Helvetica Neue"/>
                <a:ea typeface="Helvetica Neue"/>
                <a:cs typeface="Helvetica Neue"/>
                <a:sym typeface="Helvetica Neue"/>
              </a:defRPr>
            </a:lvl1pPr>
            <a:lvl2pPr lvl="1" rtl="0" algn="r">
              <a:buNone/>
              <a:defRPr sz="1000">
                <a:solidFill>
                  <a:schemeClr val="dk2"/>
                </a:solidFill>
                <a:latin typeface="Helvetica Neue"/>
                <a:ea typeface="Helvetica Neue"/>
                <a:cs typeface="Helvetica Neue"/>
                <a:sym typeface="Helvetica Neue"/>
              </a:defRPr>
            </a:lvl2pPr>
            <a:lvl3pPr lvl="2" rtl="0" algn="r">
              <a:buNone/>
              <a:defRPr sz="1000">
                <a:solidFill>
                  <a:schemeClr val="dk2"/>
                </a:solidFill>
                <a:latin typeface="Helvetica Neue"/>
                <a:ea typeface="Helvetica Neue"/>
                <a:cs typeface="Helvetica Neue"/>
                <a:sym typeface="Helvetica Neue"/>
              </a:defRPr>
            </a:lvl3pPr>
            <a:lvl4pPr lvl="3" rtl="0" algn="r">
              <a:buNone/>
              <a:defRPr sz="1000">
                <a:solidFill>
                  <a:schemeClr val="dk2"/>
                </a:solidFill>
                <a:latin typeface="Helvetica Neue"/>
                <a:ea typeface="Helvetica Neue"/>
                <a:cs typeface="Helvetica Neue"/>
                <a:sym typeface="Helvetica Neue"/>
              </a:defRPr>
            </a:lvl4pPr>
            <a:lvl5pPr lvl="4" rtl="0" algn="r">
              <a:buNone/>
              <a:defRPr sz="1000">
                <a:solidFill>
                  <a:schemeClr val="dk2"/>
                </a:solidFill>
                <a:latin typeface="Helvetica Neue"/>
                <a:ea typeface="Helvetica Neue"/>
                <a:cs typeface="Helvetica Neue"/>
                <a:sym typeface="Helvetica Neue"/>
              </a:defRPr>
            </a:lvl5pPr>
            <a:lvl6pPr lvl="5" rtl="0" algn="r">
              <a:buNone/>
              <a:defRPr sz="1000">
                <a:solidFill>
                  <a:schemeClr val="dk2"/>
                </a:solidFill>
                <a:latin typeface="Helvetica Neue"/>
                <a:ea typeface="Helvetica Neue"/>
                <a:cs typeface="Helvetica Neue"/>
                <a:sym typeface="Helvetica Neue"/>
              </a:defRPr>
            </a:lvl6pPr>
            <a:lvl7pPr lvl="6" rtl="0" algn="r">
              <a:buNone/>
              <a:defRPr sz="1000">
                <a:solidFill>
                  <a:schemeClr val="dk2"/>
                </a:solidFill>
                <a:latin typeface="Helvetica Neue"/>
                <a:ea typeface="Helvetica Neue"/>
                <a:cs typeface="Helvetica Neue"/>
                <a:sym typeface="Helvetica Neue"/>
              </a:defRPr>
            </a:lvl7pPr>
            <a:lvl8pPr lvl="7" rtl="0" algn="r">
              <a:buNone/>
              <a:defRPr sz="1000">
                <a:solidFill>
                  <a:schemeClr val="dk2"/>
                </a:solidFill>
                <a:latin typeface="Helvetica Neue"/>
                <a:ea typeface="Helvetica Neue"/>
                <a:cs typeface="Helvetica Neue"/>
                <a:sym typeface="Helvetica Neue"/>
              </a:defRPr>
            </a:lvl8pPr>
            <a:lvl9pPr lvl="8" rtl="0" algn="r">
              <a:buNone/>
              <a:defRPr sz="10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91" name="Shape 591"/>
        <p:cNvGrpSpPr/>
        <p:nvPr/>
      </p:nvGrpSpPr>
      <p:grpSpPr>
        <a:xfrm>
          <a:off x="0" y="0"/>
          <a:ext cx="0" cy="0"/>
          <a:chOff x="0" y="0"/>
          <a:chExt cx="0" cy="0"/>
        </a:xfrm>
      </p:grpSpPr>
      <p:sp>
        <p:nvSpPr>
          <p:cNvPr id="592" name="Google Shape;592;p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Helvetica Neue"/>
              <a:buNone/>
              <a:defRPr sz="26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93" name="Google Shape;593;p8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indent="-317500" lvl="1" marL="9144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2pPr>
            <a:lvl3pPr indent="-317500" lvl="2" marL="13716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3pPr>
            <a:lvl4pPr indent="-304800" lvl="3" marL="1828800" rtl="0">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4pPr>
            <a:lvl5pPr indent="-292100" lvl="4" marL="2286000" rtl="0">
              <a:lnSpc>
                <a:spcPct val="115000"/>
              </a:lnSpc>
              <a:spcBef>
                <a:spcPts val="1600"/>
              </a:spcBef>
              <a:spcAft>
                <a:spcPts val="0"/>
              </a:spcAft>
              <a:buSzPts val="1000"/>
              <a:buFont typeface="Helvetica Neue"/>
              <a:buChar char="○"/>
              <a:defRPr sz="1000">
                <a:latin typeface="Helvetica Neue"/>
                <a:ea typeface="Helvetica Neue"/>
                <a:cs typeface="Helvetica Neue"/>
                <a:sym typeface="Helvetica Neue"/>
              </a:defRPr>
            </a:lvl5pPr>
            <a:lvl6pPr indent="-279400" lvl="5" marL="27432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6pPr>
            <a:lvl7pPr indent="-279400" lvl="6" marL="3200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7pPr>
            <a:lvl8pPr indent="-279400" lvl="7" marL="36576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8pPr>
            <a:lvl9pPr indent="-279400" lvl="8" marL="4114800" rtl="0">
              <a:lnSpc>
                <a:spcPct val="115000"/>
              </a:lnSpc>
              <a:spcBef>
                <a:spcPts val="1600"/>
              </a:spcBef>
              <a:spcAft>
                <a:spcPts val="1600"/>
              </a:spcAft>
              <a:buSzPts val="800"/>
              <a:buFont typeface="Helvetica Neue"/>
              <a:buChar char="■"/>
              <a:defRPr sz="800">
                <a:latin typeface="Helvetica Neue"/>
                <a:ea typeface="Helvetica Neue"/>
                <a:cs typeface="Helvetica Neue"/>
                <a:sym typeface="Helvetica Neue"/>
              </a:defRPr>
            </a:lvl9pPr>
          </a:lstStyle>
          <a:p/>
        </p:txBody>
      </p:sp>
      <p:sp>
        <p:nvSpPr>
          <p:cNvPr id="594" name="Google Shape;594;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Helvetica Neue"/>
                <a:ea typeface="Helvetica Neue"/>
                <a:cs typeface="Helvetica Neue"/>
                <a:sym typeface="Helvetica Neue"/>
              </a:defRPr>
            </a:lvl1pPr>
            <a:lvl2pPr lvl="1" rtl="0" algn="r">
              <a:buNone/>
              <a:defRPr sz="1000">
                <a:solidFill>
                  <a:schemeClr val="dk2"/>
                </a:solidFill>
                <a:latin typeface="Helvetica Neue"/>
                <a:ea typeface="Helvetica Neue"/>
                <a:cs typeface="Helvetica Neue"/>
                <a:sym typeface="Helvetica Neue"/>
              </a:defRPr>
            </a:lvl2pPr>
            <a:lvl3pPr lvl="2" rtl="0" algn="r">
              <a:buNone/>
              <a:defRPr sz="1000">
                <a:solidFill>
                  <a:schemeClr val="dk2"/>
                </a:solidFill>
                <a:latin typeface="Helvetica Neue"/>
                <a:ea typeface="Helvetica Neue"/>
                <a:cs typeface="Helvetica Neue"/>
                <a:sym typeface="Helvetica Neue"/>
              </a:defRPr>
            </a:lvl3pPr>
            <a:lvl4pPr lvl="3" rtl="0" algn="r">
              <a:buNone/>
              <a:defRPr sz="1000">
                <a:solidFill>
                  <a:schemeClr val="dk2"/>
                </a:solidFill>
                <a:latin typeface="Helvetica Neue"/>
                <a:ea typeface="Helvetica Neue"/>
                <a:cs typeface="Helvetica Neue"/>
                <a:sym typeface="Helvetica Neue"/>
              </a:defRPr>
            </a:lvl4pPr>
            <a:lvl5pPr lvl="4" rtl="0" algn="r">
              <a:buNone/>
              <a:defRPr sz="1000">
                <a:solidFill>
                  <a:schemeClr val="dk2"/>
                </a:solidFill>
                <a:latin typeface="Helvetica Neue"/>
                <a:ea typeface="Helvetica Neue"/>
                <a:cs typeface="Helvetica Neue"/>
                <a:sym typeface="Helvetica Neue"/>
              </a:defRPr>
            </a:lvl5pPr>
            <a:lvl6pPr lvl="5" rtl="0" algn="r">
              <a:buNone/>
              <a:defRPr sz="1000">
                <a:solidFill>
                  <a:schemeClr val="dk2"/>
                </a:solidFill>
                <a:latin typeface="Helvetica Neue"/>
                <a:ea typeface="Helvetica Neue"/>
                <a:cs typeface="Helvetica Neue"/>
                <a:sym typeface="Helvetica Neue"/>
              </a:defRPr>
            </a:lvl6pPr>
            <a:lvl7pPr lvl="6" rtl="0" algn="r">
              <a:buNone/>
              <a:defRPr sz="1000">
                <a:solidFill>
                  <a:schemeClr val="dk2"/>
                </a:solidFill>
                <a:latin typeface="Helvetica Neue"/>
                <a:ea typeface="Helvetica Neue"/>
                <a:cs typeface="Helvetica Neue"/>
                <a:sym typeface="Helvetica Neue"/>
              </a:defRPr>
            </a:lvl7pPr>
            <a:lvl8pPr lvl="7" rtl="0" algn="r">
              <a:buNone/>
              <a:defRPr sz="1000">
                <a:solidFill>
                  <a:schemeClr val="dk2"/>
                </a:solidFill>
                <a:latin typeface="Helvetica Neue"/>
                <a:ea typeface="Helvetica Neue"/>
                <a:cs typeface="Helvetica Neue"/>
                <a:sym typeface="Helvetica Neue"/>
              </a:defRPr>
            </a:lvl8pPr>
            <a:lvl9pPr lvl="8" rtl="0" algn="r">
              <a:buNone/>
              <a:defRPr sz="10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784" name="Shape 784"/>
        <p:cNvGrpSpPr/>
        <p:nvPr/>
      </p:nvGrpSpPr>
      <p:grpSpPr>
        <a:xfrm>
          <a:off x="0" y="0"/>
          <a:ext cx="0" cy="0"/>
          <a:chOff x="0" y="0"/>
          <a:chExt cx="0" cy="0"/>
        </a:xfrm>
      </p:grpSpPr>
      <p:sp>
        <p:nvSpPr>
          <p:cNvPr id="785" name="Google Shape;785;p1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Helvetica Neue"/>
              <a:buNone/>
              <a:defRPr sz="26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86" name="Google Shape;786;p1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indent="-317500" lvl="1" marL="9144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2pPr>
            <a:lvl3pPr indent="-317500" lvl="2" marL="13716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3pPr>
            <a:lvl4pPr indent="-304800" lvl="3" marL="1828800" rtl="0">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4pPr>
            <a:lvl5pPr indent="-292100" lvl="4" marL="2286000" rtl="0">
              <a:lnSpc>
                <a:spcPct val="115000"/>
              </a:lnSpc>
              <a:spcBef>
                <a:spcPts val="1600"/>
              </a:spcBef>
              <a:spcAft>
                <a:spcPts val="0"/>
              </a:spcAft>
              <a:buSzPts val="1000"/>
              <a:buFont typeface="Helvetica Neue"/>
              <a:buChar char="○"/>
              <a:defRPr sz="1000">
                <a:latin typeface="Helvetica Neue"/>
                <a:ea typeface="Helvetica Neue"/>
                <a:cs typeface="Helvetica Neue"/>
                <a:sym typeface="Helvetica Neue"/>
              </a:defRPr>
            </a:lvl5pPr>
            <a:lvl6pPr indent="-279400" lvl="5" marL="27432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6pPr>
            <a:lvl7pPr indent="-279400" lvl="6" marL="32004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7pPr>
            <a:lvl8pPr indent="-279400" lvl="7" marL="3657600" rtl="0">
              <a:lnSpc>
                <a:spcPct val="115000"/>
              </a:lnSpc>
              <a:spcBef>
                <a:spcPts val="1600"/>
              </a:spcBef>
              <a:spcAft>
                <a:spcPts val="0"/>
              </a:spcAft>
              <a:buSzPts val="800"/>
              <a:buFont typeface="Helvetica Neue"/>
              <a:buChar char="○"/>
              <a:defRPr sz="800">
                <a:latin typeface="Helvetica Neue"/>
                <a:ea typeface="Helvetica Neue"/>
                <a:cs typeface="Helvetica Neue"/>
                <a:sym typeface="Helvetica Neue"/>
              </a:defRPr>
            </a:lvl8pPr>
            <a:lvl9pPr indent="-279400" lvl="8" marL="4114800" rtl="0">
              <a:lnSpc>
                <a:spcPct val="115000"/>
              </a:lnSpc>
              <a:spcBef>
                <a:spcPts val="1600"/>
              </a:spcBef>
              <a:spcAft>
                <a:spcPts val="1600"/>
              </a:spcAft>
              <a:buSzPts val="800"/>
              <a:buFont typeface="Helvetica Neue"/>
              <a:buChar char="■"/>
              <a:defRPr sz="800">
                <a:latin typeface="Helvetica Neue"/>
                <a:ea typeface="Helvetica Neue"/>
                <a:cs typeface="Helvetica Neue"/>
                <a:sym typeface="Helvetica Neue"/>
              </a:defRPr>
            </a:lvl9pPr>
          </a:lstStyle>
          <a:p/>
        </p:txBody>
      </p:sp>
      <p:sp>
        <p:nvSpPr>
          <p:cNvPr id="787" name="Google Shape;787;p1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Helvetica Neue"/>
                <a:ea typeface="Helvetica Neue"/>
                <a:cs typeface="Helvetica Neue"/>
                <a:sym typeface="Helvetica Neue"/>
              </a:defRPr>
            </a:lvl1pPr>
            <a:lvl2pPr lvl="1" rtl="0" algn="r">
              <a:buNone/>
              <a:defRPr sz="1000">
                <a:solidFill>
                  <a:schemeClr val="dk2"/>
                </a:solidFill>
                <a:latin typeface="Helvetica Neue"/>
                <a:ea typeface="Helvetica Neue"/>
                <a:cs typeface="Helvetica Neue"/>
                <a:sym typeface="Helvetica Neue"/>
              </a:defRPr>
            </a:lvl2pPr>
            <a:lvl3pPr lvl="2" rtl="0" algn="r">
              <a:buNone/>
              <a:defRPr sz="1000">
                <a:solidFill>
                  <a:schemeClr val="dk2"/>
                </a:solidFill>
                <a:latin typeface="Helvetica Neue"/>
                <a:ea typeface="Helvetica Neue"/>
                <a:cs typeface="Helvetica Neue"/>
                <a:sym typeface="Helvetica Neue"/>
              </a:defRPr>
            </a:lvl3pPr>
            <a:lvl4pPr lvl="3" rtl="0" algn="r">
              <a:buNone/>
              <a:defRPr sz="1000">
                <a:solidFill>
                  <a:schemeClr val="dk2"/>
                </a:solidFill>
                <a:latin typeface="Helvetica Neue"/>
                <a:ea typeface="Helvetica Neue"/>
                <a:cs typeface="Helvetica Neue"/>
                <a:sym typeface="Helvetica Neue"/>
              </a:defRPr>
            </a:lvl4pPr>
            <a:lvl5pPr lvl="4" rtl="0" algn="r">
              <a:buNone/>
              <a:defRPr sz="1000">
                <a:solidFill>
                  <a:schemeClr val="dk2"/>
                </a:solidFill>
                <a:latin typeface="Helvetica Neue"/>
                <a:ea typeface="Helvetica Neue"/>
                <a:cs typeface="Helvetica Neue"/>
                <a:sym typeface="Helvetica Neue"/>
              </a:defRPr>
            </a:lvl5pPr>
            <a:lvl6pPr lvl="5" rtl="0" algn="r">
              <a:buNone/>
              <a:defRPr sz="1000">
                <a:solidFill>
                  <a:schemeClr val="dk2"/>
                </a:solidFill>
                <a:latin typeface="Helvetica Neue"/>
                <a:ea typeface="Helvetica Neue"/>
                <a:cs typeface="Helvetica Neue"/>
                <a:sym typeface="Helvetica Neue"/>
              </a:defRPr>
            </a:lvl6pPr>
            <a:lvl7pPr lvl="6" rtl="0" algn="r">
              <a:buNone/>
              <a:defRPr sz="1000">
                <a:solidFill>
                  <a:schemeClr val="dk2"/>
                </a:solidFill>
                <a:latin typeface="Helvetica Neue"/>
                <a:ea typeface="Helvetica Neue"/>
                <a:cs typeface="Helvetica Neue"/>
                <a:sym typeface="Helvetica Neue"/>
              </a:defRPr>
            </a:lvl7pPr>
            <a:lvl8pPr lvl="7" rtl="0" algn="r">
              <a:buNone/>
              <a:defRPr sz="1000">
                <a:solidFill>
                  <a:schemeClr val="dk2"/>
                </a:solidFill>
                <a:latin typeface="Helvetica Neue"/>
                <a:ea typeface="Helvetica Neue"/>
                <a:cs typeface="Helvetica Neue"/>
                <a:sym typeface="Helvetica Neue"/>
              </a:defRPr>
            </a:lvl8pPr>
            <a:lvl9pPr lvl="8" rtl="0" algn="r">
              <a:buNone/>
              <a:defRPr sz="10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984" name="Shape 984"/>
        <p:cNvGrpSpPr/>
        <p:nvPr/>
      </p:nvGrpSpPr>
      <p:grpSpPr>
        <a:xfrm>
          <a:off x="0" y="0"/>
          <a:ext cx="0" cy="0"/>
          <a:chOff x="0" y="0"/>
          <a:chExt cx="0" cy="0"/>
        </a:xfrm>
      </p:grpSpPr>
      <p:sp>
        <p:nvSpPr>
          <p:cNvPr id="985" name="Google Shape;985;p1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C304A"/>
              </a:buClr>
              <a:buSzPts val="2600"/>
              <a:buFont typeface="Helvetica Neue"/>
              <a:buNone/>
              <a:defRPr b="1" sz="2600">
                <a:solidFill>
                  <a:srgbClr val="1C304A"/>
                </a:solidFill>
                <a:latin typeface="Helvetica Neue"/>
                <a:ea typeface="Helvetica Neue"/>
                <a:cs typeface="Helvetica Neue"/>
                <a:sym typeface="Helvetica Neue"/>
              </a:defRPr>
            </a:lvl1pPr>
            <a:lvl2pPr lvl="1" rtl="0">
              <a:spcBef>
                <a:spcPts val="0"/>
              </a:spcBef>
              <a:spcAft>
                <a:spcPts val="0"/>
              </a:spcAft>
              <a:buClr>
                <a:srgbClr val="1C304A"/>
              </a:buClr>
              <a:buSzPts val="2800"/>
              <a:buFont typeface="Helvetica Neue"/>
              <a:buNone/>
              <a:defRPr b="1" sz="2800">
                <a:solidFill>
                  <a:srgbClr val="1C304A"/>
                </a:solidFill>
                <a:latin typeface="Helvetica Neue"/>
                <a:ea typeface="Helvetica Neue"/>
                <a:cs typeface="Helvetica Neue"/>
                <a:sym typeface="Helvetica Neue"/>
              </a:defRPr>
            </a:lvl2pPr>
            <a:lvl3pPr lvl="2" rtl="0">
              <a:spcBef>
                <a:spcPts val="0"/>
              </a:spcBef>
              <a:spcAft>
                <a:spcPts val="0"/>
              </a:spcAft>
              <a:buClr>
                <a:srgbClr val="1C304A"/>
              </a:buClr>
              <a:buSzPts val="2800"/>
              <a:buFont typeface="Helvetica Neue"/>
              <a:buNone/>
              <a:defRPr b="1" sz="2800">
                <a:solidFill>
                  <a:srgbClr val="1C304A"/>
                </a:solidFill>
                <a:latin typeface="Helvetica Neue"/>
                <a:ea typeface="Helvetica Neue"/>
                <a:cs typeface="Helvetica Neue"/>
                <a:sym typeface="Helvetica Neue"/>
              </a:defRPr>
            </a:lvl3pPr>
            <a:lvl4pPr lvl="3" rtl="0">
              <a:spcBef>
                <a:spcPts val="0"/>
              </a:spcBef>
              <a:spcAft>
                <a:spcPts val="0"/>
              </a:spcAft>
              <a:buClr>
                <a:srgbClr val="1C304A"/>
              </a:buClr>
              <a:buSzPts val="2800"/>
              <a:buFont typeface="Helvetica Neue"/>
              <a:buNone/>
              <a:defRPr b="1" sz="2800">
                <a:solidFill>
                  <a:srgbClr val="1C304A"/>
                </a:solidFill>
                <a:latin typeface="Helvetica Neue"/>
                <a:ea typeface="Helvetica Neue"/>
                <a:cs typeface="Helvetica Neue"/>
                <a:sym typeface="Helvetica Neue"/>
              </a:defRPr>
            </a:lvl4pPr>
            <a:lvl5pPr lvl="4" rtl="0">
              <a:spcBef>
                <a:spcPts val="0"/>
              </a:spcBef>
              <a:spcAft>
                <a:spcPts val="0"/>
              </a:spcAft>
              <a:buClr>
                <a:srgbClr val="1C304A"/>
              </a:buClr>
              <a:buSzPts val="2800"/>
              <a:buFont typeface="Helvetica Neue"/>
              <a:buNone/>
              <a:defRPr b="1" sz="2800">
                <a:solidFill>
                  <a:srgbClr val="1C304A"/>
                </a:solidFill>
                <a:latin typeface="Helvetica Neue"/>
                <a:ea typeface="Helvetica Neue"/>
                <a:cs typeface="Helvetica Neue"/>
                <a:sym typeface="Helvetica Neue"/>
              </a:defRPr>
            </a:lvl5pPr>
            <a:lvl6pPr lvl="5" rtl="0">
              <a:spcBef>
                <a:spcPts val="0"/>
              </a:spcBef>
              <a:spcAft>
                <a:spcPts val="0"/>
              </a:spcAft>
              <a:buClr>
                <a:srgbClr val="1C304A"/>
              </a:buClr>
              <a:buSzPts val="2800"/>
              <a:buFont typeface="Helvetica Neue"/>
              <a:buNone/>
              <a:defRPr b="1" sz="2800">
                <a:solidFill>
                  <a:srgbClr val="1C304A"/>
                </a:solidFill>
                <a:latin typeface="Helvetica Neue"/>
                <a:ea typeface="Helvetica Neue"/>
                <a:cs typeface="Helvetica Neue"/>
                <a:sym typeface="Helvetica Neue"/>
              </a:defRPr>
            </a:lvl6pPr>
            <a:lvl7pPr lvl="6" rtl="0">
              <a:spcBef>
                <a:spcPts val="0"/>
              </a:spcBef>
              <a:spcAft>
                <a:spcPts val="0"/>
              </a:spcAft>
              <a:buClr>
                <a:srgbClr val="1C304A"/>
              </a:buClr>
              <a:buSzPts val="2800"/>
              <a:buFont typeface="Helvetica Neue"/>
              <a:buNone/>
              <a:defRPr b="1" sz="2800">
                <a:solidFill>
                  <a:srgbClr val="1C304A"/>
                </a:solidFill>
                <a:latin typeface="Helvetica Neue"/>
                <a:ea typeface="Helvetica Neue"/>
                <a:cs typeface="Helvetica Neue"/>
                <a:sym typeface="Helvetica Neue"/>
              </a:defRPr>
            </a:lvl7pPr>
            <a:lvl8pPr lvl="7" rtl="0">
              <a:spcBef>
                <a:spcPts val="0"/>
              </a:spcBef>
              <a:spcAft>
                <a:spcPts val="0"/>
              </a:spcAft>
              <a:buClr>
                <a:srgbClr val="1C304A"/>
              </a:buClr>
              <a:buSzPts val="2800"/>
              <a:buFont typeface="Helvetica Neue"/>
              <a:buNone/>
              <a:defRPr b="1" sz="2800">
                <a:solidFill>
                  <a:srgbClr val="1C304A"/>
                </a:solidFill>
                <a:latin typeface="Helvetica Neue"/>
                <a:ea typeface="Helvetica Neue"/>
                <a:cs typeface="Helvetica Neue"/>
                <a:sym typeface="Helvetica Neue"/>
              </a:defRPr>
            </a:lvl8pPr>
            <a:lvl9pPr lvl="8" rtl="0">
              <a:spcBef>
                <a:spcPts val="0"/>
              </a:spcBef>
              <a:spcAft>
                <a:spcPts val="0"/>
              </a:spcAft>
              <a:buClr>
                <a:srgbClr val="1C304A"/>
              </a:buClr>
              <a:buSzPts val="2800"/>
              <a:buFont typeface="Helvetica Neue"/>
              <a:buNone/>
              <a:defRPr b="1" sz="2800">
                <a:solidFill>
                  <a:srgbClr val="1C304A"/>
                </a:solidFill>
                <a:latin typeface="Helvetica Neue"/>
                <a:ea typeface="Helvetica Neue"/>
                <a:cs typeface="Helvetica Neue"/>
                <a:sym typeface="Helvetica Neue"/>
              </a:defRPr>
            </a:lvl9pPr>
          </a:lstStyle>
          <a:p/>
        </p:txBody>
      </p:sp>
      <p:sp>
        <p:nvSpPr>
          <p:cNvPr id="986" name="Google Shape;986;p1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1C304A"/>
              </a:buClr>
              <a:buSzPts val="1800"/>
              <a:buFont typeface="Helvetica Neue"/>
              <a:buChar char="●"/>
              <a:defRPr sz="1800">
                <a:solidFill>
                  <a:srgbClr val="1C304A"/>
                </a:solidFill>
                <a:latin typeface="Helvetica Neue"/>
                <a:ea typeface="Helvetica Neue"/>
                <a:cs typeface="Helvetica Neue"/>
                <a:sym typeface="Helvetica Neue"/>
              </a:defRPr>
            </a:lvl1pPr>
            <a:lvl2pPr indent="-317500" lvl="1" marL="914400" rtl="0">
              <a:lnSpc>
                <a:spcPct val="115000"/>
              </a:lnSpc>
              <a:spcBef>
                <a:spcPts val="1600"/>
              </a:spcBef>
              <a:spcAft>
                <a:spcPts val="0"/>
              </a:spcAft>
              <a:buClr>
                <a:srgbClr val="1C304A"/>
              </a:buClr>
              <a:buSzPts val="1400"/>
              <a:buFont typeface="Helvetica Neue"/>
              <a:buChar char="○"/>
              <a:defRPr>
                <a:solidFill>
                  <a:srgbClr val="1C304A"/>
                </a:solidFill>
                <a:latin typeface="Helvetica Neue"/>
                <a:ea typeface="Helvetica Neue"/>
                <a:cs typeface="Helvetica Neue"/>
                <a:sym typeface="Helvetica Neue"/>
              </a:defRPr>
            </a:lvl2pPr>
            <a:lvl3pPr indent="-317500" lvl="2" marL="1371600" rtl="0">
              <a:lnSpc>
                <a:spcPct val="115000"/>
              </a:lnSpc>
              <a:spcBef>
                <a:spcPts val="1600"/>
              </a:spcBef>
              <a:spcAft>
                <a:spcPts val="0"/>
              </a:spcAft>
              <a:buClr>
                <a:srgbClr val="1C304A"/>
              </a:buClr>
              <a:buSzPts val="1400"/>
              <a:buFont typeface="Helvetica Neue"/>
              <a:buChar char="■"/>
              <a:defRPr>
                <a:solidFill>
                  <a:srgbClr val="1C304A"/>
                </a:solidFill>
                <a:latin typeface="Helvetica Neue"/>
                <a:ea typeface="Helvetica Neue"/>
                <a:cs typeface="Helvetica Neue"/>
                <a:sym typeface="Helvetica Neue"/>
              </a:defRPr>
            </a:lvl3pPr>
            <a:lvl4pPr indent="-304800" lvl="3" marL="1828800" rtl="0">
              <a:lnSpc>
                <a:spcPct val="115000"/>
              </a:lnSpc>
              <a:spcBef>
                <a:spcPts val="1600"/>
              </a:spcBef>
              <a:spcAft>
                <a:spcPts val="0"/>
              </a:spcAft>
              <a:buClr>
                <a:srgbClr val="1C304A"/>
              </a:buClr>
              <a:buSzPts val="1200"/>
              <a:buFont typeface="Helvetica Neue"/>
              <a:buChar char="●"/>
              <a:defRPr sz="1200">
                <a:solidFill>
                  <a:srgbClr val="1C304A"/>
                </a:solidFill>
                <a:latin typeface="Helvetica Neue"/>
                <a:ea typeface="Helvetica Neue"/>
                <a:cs typeface="Helvetica Neue"/>
                <a:sym typeface="Helvetica Neue"/>
              </a:defRPr>
            </a:lvl4pPr>
            <a:lvl5pPr indent="-292100" lvl="4" marL="2286000" rtl="0">
              <a:lnSpc>
                <a:spcPct val="115000"/>
              </a:lnSpc>
              <a:spcBef>
                <a:spcPts val="1600"/>
              </a:spcBef>
              <a:spcAft>
                <a:spcPts val="0"/>
              </a:spcAft>
              <a:buClr>
                <a:srgbClr val="1C304A"/>
              </a:buClr>
              <a:buSzPts val="1000"/>
              <a:buFont typeface="Helvetica Neue"/>
              <a:buChar char="○"/>
              <a:defRPr sz="1000">
                <a:solidFill>
                  <a:srgbClr val="1C304A"/>
                </a:solidFill>
                <a:latin typeface="Helvetica Neue"/>
                <a:ea typeface="Helvetica Neue"/>
                <a:cs typeface="Helvetica Neue"/>
                <a:sym typeface="Helvetica Neue"/>
              </a:defRPr>
            </a:lvl5pPr>
            <a:lvl6pPr indent="-279400" lvl="5" marL="2743200" rtl="0">
              <a:lnSpc>
                <a:spcPct val="115000"/>
              </a:lnSpc>
              <a:spcBef>
                <a:spcPts val="1600"/>
              </a:spcBef>
              <a:spcAft>
                <a:spcPts val="0"/>
              </a:spcAft>
              <a:buClr>
                <a:srgbClr val="1C304A"/>
              </a:buClr>
              <a:buSzPts val="800"/>
              <a:buFont typeface="Helvetica Neue"/>
              <a:buChar char="■"/>
              <a:defRPr sz="800">
                <a:solidFill>
                  <a:srgbClr val="1C304A"/>
                </a:solidFill>
                <a:latin typeface="Helvetica Neue"/>
                <a:ea typeface="Helvetica Neue"/>
                <a:cs typeface="Helvetica Neue"/>
                <a:sym typeface="Helvetica Neue"/>
              </a:defRPr>
            </a:lvl6pPr>
            <a:lvl7pPr indent="-279400" lvl="6" marL="3200400" rtl="0">
              <a:lnSpc>
                <a:spcPct val="115000"/>
              </a:lnSpc>
              <a:spcBef>
                <a:spcPts val="1600"/>
              </a:spcBef>
              <a:spcAft>
                <a:spcPts val="0"/>
              </a:spcAft>
              <a:buClr>
                <a:srgbClr val="1C304A"/>
              </a:buClr>
              <a:buSzPts val="800"/>
              <a:buFont typeface="Helvetica Neue"/>
              <a:buChar char="●"/>
              <a:defRPr sz="800">
                <a:solidFill>
                  <a:srgbClr val="1C304A"/>
                </a:solidFill>
                <a:latin typeface="Helvetica Neue"/>
                <a:ea typeface="Helvetica Neue"/>
                <a:cs typeface="Helvetica Neue"/>
                <a:sym typeface="Helvetica Neue"/>
              </a:defRPr>
            </a:lvl7pPr>
            <a:lvl8pPr indent="-279400" lvl="7" marL="3657600" rtl="0">
              <a:lnSpc>
                <a:spcPct val="115000"/>
              </a:lnSpc>
              <a:spcBef>
                <a:spcPts val="1600"/>
              </a:spcBef>
              <a:spcAft>
                <a:spcPts val="0"/>
              </a:spcAft>
              <a:buClr>
                <a:srgbClr val="1C304A"/>
              </a:buClr>
              <a:buSzPts val="800"/>
              <a:buFont typeface="Helvetica Neue"/>
              <a:buChar char="○"/>
              <a:defRPr sz="800">
                <a:solidFill>
                  <a:srgbClr val="1C304A"/>
                </a:solidFill>
                <a:latin typeface="Helvetica Neue"/>
                <a:ea typeface="Helvetica Neue"/>
                <a:cs typeface="Helvetica Neue"/>
                <a:sym typeface="Helvetica Neue"/>
              </a:defRPr>
            </a:lvl8pPr>
            <a:lvl9pPr indent="-279400" lvl="8" marL="4114800" rtl="0">
              <a:lnSpc>
                <a:spcPct val="115000"/>
              </a:lnSpc>
              <a:spcBef>
                <a:spcPts val="1600"/>
              </a:spcBef>
              <a:spcAft>
                <a:spcPts val="1600"/>
              </a:spcAft>
              <a:buClr>
                <a:srgbClr val="1C304A"/>
              </a:buClr>
              <a:buSzPts val="800"/>
              <a:buFont typeface="Helvetica Neue"/>
              <a:buChar char="■"/>
              <a:defRPr sz="800">
                <a:solidFill>
                  <a:srgbClr val="1C304A"/>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8.xml"/><Relationship Id="rId3" Type="http://schemas.openxmlformats.org/officeDocument/2006/relationships/comments" Target="../comments/commen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comments" Target="../comments/commen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9.xml"/><Relationship Id="rId3" Type="http://schemas.openxmlformats.org/officeDocument/2006/relationships/image" Target="../media/image2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0.xml"/><Relationship Id="rId3" Type="http://schemas.openxmlformats.org/officeDocument/2006/relationships/comments" Target="../comments/commen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2.xml"/><Relationship Id="rId3" Type="http://schemas.openxmlformats.org/officeDocument/2006/relationships/comments" Target="../comments/commen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5.xml"/><Relationship Id="rId3" Type="http://schemas.openxmlformats.org/officeDocument/2006/relationships/comments" Target="../comments/commen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1.xml"/><Relationship Id="rId3" Type="http://schemas.openxmlformats.org/officeDocument/2006/relationships/comments" Target="../comments/commen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51.xml"/><Relationship Id="rId3" Type="http://schemas.openxmlformats.org/officeDocument/2006/relationships/image" Target="../media/image2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4.xml"/><Relationship Id="rId3" Type="http://schemas.openxmlformats.org/officeDocument/2006/relationships/comments" Target="../comments/commen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8.xml"/><Relationship Id="rId3" Type="http://schemas.openxmlformats.org/officeDocument/2006/relationships/comments" Target="../comments/commen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xml"/><Relationship Id="rId3" Type="http://schemas.openxmlformats.org/officeDocument/2006/relationships/image" Target="../media/image2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9.xml"/><Relationship Id="rId3" Type="http://schemas.openxmlformats.org/officeDocument/2006/relationships/image" Target="../media/image24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5" name="Shape 1155"/>
        <p:cNvGrpSpPr/>
        <p:nvPr/>
      </p:nvGrpSpPr>
      <p:grpSpPr>
        <a:xfrm>
          <a:off x="0" y="0"/>
          <a:ext cx="0" cy="0"/>
          <a:chOff x="0" y="0"/>
          <a:chExt cx="0" cy="0"/>
        </a:xfrm>
      </p:grpSpPr>
      <p:sp>
        <p:nvSpPr>
          <p:cNvPr id="1156" name="Google Shape;1156;p158"/>
          <p:cNvSpPr txBox="1"/>
          <p:nvPr>
            <p:ph type="ctrTitle"/>
          </p:nvPr>
        </p:nvSpPr>
        <p:spPr>
          <a:xfrm>
            <a:off x="718450" y="1369138"/>
            <a:ext cx="7386600" cy="16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Week 2: Practice makes perfect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7" name="Shape 1227"/>
        <p:cNvGrpSpPr/>
        <p:nvPr/>
      </p:nvGrpSpPr>
      <p:grpSpPr>
        <a:xfrm>
          <a:off x="0" y="0"/>
          <a:ext cx="0" cy="0"/>
          <a:chOff x="0" y="0"/>
          <a:chExt cx="0" cy="0"/>
        </a:xfrm>
      </p:grpSpPr>
      <p:sp>
        <p:nvSpPr>
          <p:cNvPr id="1228" name="Google Shape;1228;p167"/>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solidFill>
                  <a:srgbClr val="00CFFF"/>
                </a:solidFill>
              </a:rPr>
              <a:t>Individuals and interactions</a:t>
            </a:r>
            <a:r>
              <a:rPr lang="en" sz="2400"/>
              <a:t> over processes and tools</a:t>
            </a:r>
            <a:endParaRPr sz="2400"/>
          </a:p>
          <a:p>
            <a:pPr indent="-381000" lvl="0" marL="457200" rtl="0" algn="l">
              <a:spcBef>
                <a:spcPts val="0"/>
              </a:spcBef>
              <a:spcAft>
                <a:spcPts val="0"/>
              </a:spcAft>
              <a:buSzPts val="2400"/>
              <a:buChar char="●"/>
            </a:pPr>
            <a:r>
              <a:rPr lang="en" sz="2400">
                <a:solidFill>
                  <a:srgbClr val="00CFFF"/>
                </a:solidFill>
              </a:rPr>
              <a:t>Working software</a:t>
            </a:r>
            <a:r>
              <a:rPr lang="en" sz="2400"/>
              <a:t> over comprehensive documentation</a:t>
            </a:r>
            <a:endParaRPr sz="2400"/>
          </a:p>
          <a:p>
            <a:pPr indent="-381000" lvl="0" marL="457200" rtl="0" algn="l">
              <a:spcBef>
                <a:spcPts val="0"/>
              </a:spcBef>
              <a:spcAft>
                <a:spcPts val="0"/>
              </a:spcAft>
              <a:buSzPts val="2400"/>
              <a:buChar char="●"/>
            </a:pPr>
            <a:r>
              <a:rPr lang="en" sz="2400">
                <a:solidFill>
                  <a:srgbClr val="00CFFF"/>
                </a:solidFill>
              </a:rPr>
              <a:t>Customer collaboration</a:t>
            </a:r>
            <a:r>
              <a:rPr lang="en" sz="2400"/>
              <a:t> over contract negotiations</a:t>
            </a:r>
            <a:endParaRPr sz="2400"/>
          </a:p>
          <a:p>
            <a:pPr indent="-381000" lvl="0" marL="457200" rtl="0" algn="l">
              <a:spcBef>
                <a:spcPts val="0"/>
              </a:spcBef>
              <a:spcAft>
                <a:spcPts val="0"/>
              </a:spcAft>
              <a:buSzPts val="2400"/>
              <a:buChar char="●"/>
            </a:pPr>
            <a:r>
              <a:rPr lang="en" sz="2400">
                <a:solidFill>
                  <a:srgbClr val="00CFFF"/>
                </a:solidFill>
              </a:rPr>
              <a:t>Responding to change</a:t>
            </a:r>
            <a:r>
              <a:rPr lang="en" sz="2400"/>
              <a:t> over following a plan</a:t>
            </a:r>
            <a:endParaRPr sz="2400"/>
          </a:p>
        </p:txBody>
      </p:sp>
      <p:sp>
        <p:nvSpPr>
          <p:cNvPr id="1229" name="Google Shape;1229;p167"/>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solidFill>
                  <a:srgbClr val="00CFFF"/>
                </a:solidFill>
              </a:rPr>
              <a:t>AGILE MANIFESTO - KEY TAKEAWAYS</a:t>
            </a:r>
            <a:endParaRPr>
              <a:solidFill>
                <a:srgbClr val="00C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3" name="Shape 1233"/>
        <p:cNvGrpSpPr/>
        <p:nvPr/>
      </p:nvGrpSpPr>
      <p:grpSpPr>
        <a:xfrm>
          <a:off x="0" y="0"/>
          <a:ext cx="0" cy="0"/>
          <a:chOff x="0" y="0"/>
          <a:chExt cx="0" cy="0"/>
        </a:xfrm>
      </p:grpSpPr>
      <p:sp>
        <p:nvSpPr>
          <p:cNvPr id="1234" name="Google Shape;1234;p168"/>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Agile values</a:t>
            </a:r>
            <a:endParaRPr/>
          </a:p>
        </p:txBody>
      </p:sp>
      <p:sp>
        <p:nvSpPr>
          <p:cNvPr id="1235" name="Google Shape;1235;p168"/>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00CFFF"/>
                </a:solidFill>
              </a:rPr>
              <a:t>‹#›</a:t>
            </a:fld>
            <a:endParaRPr>
              <a:solidFill>
                <a:srgbClr val="00C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9" name="Shape 1239"/>
        <p:cNvGrpSpPr/>
        <p:nvPr/>
      </p:nvGrpSpPr>
      <p:grpSpPr>
        <a:xfrm>
          <a:off x="0" y="0"/>
          <a:ext cx="0" cy="0"/>
          <a:chOff x="0" y="0"/>
          <a:chExt cx="0" cy="0"/>
        </a:xfrm>
      </p:grpSpPr>
      <p:sp>
        <p:nvSpPr>
          <p:cNvPr id="1240" name="Google Shape;1240;p169"/>
          <p:cNvSpPr txBox="1"/>
          <p:nvPr>
            <p:ph idx="3" type="subTitle"/>
          </p:nvPr>
        </p:nvSpPr>
        <p:spPr>
          <a:xfrm>
            <a:off x="718647" y="292250"/>
            <a:ext cx="50175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solidFill>
                  <a:srgbClr val="00CFFF"/>
                </a:solidFill>
              </a:rPr>
              <a:t>AGILE VALUES</a:t>
            </a:r>
            <a:endParaRPr>
              <a:solidFill>
                <a:srgbClr val="00CFFF"/>
              </a:solidFill>
            </a:endParaRPr>
          </a:p>
        </p:txBody>
      </p:sp>
      <p:sp>
        <p:nvSpPr>
          <p:cNvPr id="1241" name="Google Shape;1241;p169"/>
          <p:cNvSpPr txBox="1"/>
          <p:nvPr>
            <p:ph idx="1" type="body"/>
          </p:nvPr>
        </p:nvSpPr>
        <p:spPr>
          <a:xfrm>
            <a:off x="718655" y="1196795"/>
            <a:ext cx="3617700" cy="2637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Customer satisfaction</a:t>
            </a:r>
            <a:endParaRPr b="1" sz="1800"/>
          </a:p>
          <a:p>
            <a:pPr indent="-342900" lvl="0" marL="457200" rtl="0" algn="l">
              <a:spcBef>
                <a:spcPts val="0"/>
              </a:spcBef>
              <a:spcAft>
                <a:spcPts val="0"/>
              </a:spcAft>
              <a:buSzPts val="1800"/>
              <a:buChar char="●"/>
            </a:pPr>
            <a:r>
              <a:rPr b="1" lang="en" sz="1800"/>
              <a:t>Frequent delivery</a:t>
            </a:r>
            <a:endParaRPr b="1" sz="1800"/>
          </a:p>
          <a:p>
            <a:pPr indent="-342900" lvl="0" marL="457200" rtl="0" algn="l">
              <a:spcBef>
                <a:spcPts val="0"/>
              </a:spcBef>
              <a:spcAft>
                <a:spcPts val="0"/>
              </a:spcAft>
              <a:buSzPts val="1800"/>
              <a:buChar char="●"/>
            </a:pPr>
            <a:r>
              <a:rPr b="1" lang="en" sz="1800"/>
              <a:t>Welcoming change</a:t>
            </a:r>
            <a:endParaRPr b="1" sz="1800"/>
          </a:p>
          <a:p>
            <a:pPr indent="-342900" lvl="0" marL="457200" rtl="0" algn="l">
              <a:spcBef>
                <a:spcPts val="0"/>
              </a:spcBef>
              <a:spcAft>
                <a:spcPts val="0"/>
              </a:spcAft>
              <a:buSzPts val="1800"/>
              <a:buChar char="●"/>
            </a:pPr>
            <a:r>
              <a:rPr b="1" lang="en" sz="1800"/>
              <a:t>Working software</a:t>
            </a:r>
            <a:endParaRPr b="1" sz="1800"/>
          </a:p>
          <a:p>
            <a:pPr indent="-342900" lvl="0" marL="457200" rtl="0" algn="l">
              <a:spcBef>
                <a:spcPts val="0"/>
              </a:spcBef>
              <a:spcAft>
                <a:spcPts val="0"/>
              </a:spcAft>
              <a:buSzPts val="1800"/>
              <a:buChar char="●"/>
            </a:pPr>
            <a:r>
              <a:rPr b="1" lang="en" sz="1800"/>
              <a:t>Technical and design excellence</a:t>
            </a:r>
            <a:endParaRPr b="1" sz="1800"/>
          </a:p>
          <a:p>
            <a:pPr indent="0" lvl="0" marL="0" rtl="0" algn="l">
              <a:spcBef>
                <a:spcPts val="1000"/>
              </a:spcBef>
              <a:spcAft>
                <a:spcPts val="1000"/>
              </a:spcAft>
              <a:buNone/>
            </a:pPr>
            <a:r>
              <a:t/>
            </a:r>
            <a:endParaRPr sz="1800"/>
          </a:p>
        </p:txBody>
      </p:sp>
      <p:sp>
        <p:nvSpPr>
          <p:cNvPr id="1242" name="Google Shape;1242;p169"/>
          <p:cNvSpPr txBox="1"/>
          <p:nvPr>
            <p:ph idx="2" type="body"/>
          </p:nvPr>
        </p:nvSpPr>
        <p:spPr>
          <a:xfrm>
            <a:off x="4712445" y="1196795"/>
            <a:ext cx="3617700" cy="2637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solidFill>
                  <a:schemeClr val="dk1"/>
                </a:solidFill>
              </a:rPr>
              <a:t>Simplicity</a:t>
            </a:r>
            <a:endParaRPr b="1" sz="1800"/>
          </a:p>
          <a:p>
            <a:pPr indent="-342900" lvl="0" marL="457200" rtl="0" algn="l">
              <a:spcBef>
                <a:spcPts val="0"/>
              </a:spcBef>
              <a:spcAft>
                <a:spcPts val="0"/>
              </a:spcAft>
              <a:buSzPts val="1800"/>
              <a:buChar char="●"/>
            </a:pPr>
            <a:r>
              <a:rPr b="1" lang="en" sz="1800"/>
              <a:t>Cross-functional teams</a:t>
            </a:r>
            <a:endParaRPr b="1" sz="1800"/>
          </a:p>
          <a:p>
            <a:pPr indent="-342900" lvl="0" marL="457200" rtl="0" algn="l">
              <a:spcBef>
                <a:spcPts val="0"/>
              </a:spcBef>
              <a:spcAft>
                <a:spcPts val="0"/>
              </a:spcAft>
              <a:buSzPts val="1800"/>
              <a:buChar char="●"/>
            </a:pPr>
            <a:r>
              <a:rPr b="1" lang="en" sz="1800"/>
              <a:t>Self-organizing teams</a:t>
            </a:r>
            <a:endParaRPr b="1" sz="1800"/>
          </a:p>
          <a:p>
            <a:pPr indent="-342900" lvl="0" marL="457200" rtl="0" algn="l">
              <a:spcBef>
                <a:spcPts val="0"/>
              </a:spcBef>
              <a:spcAft>
                <a:spcPts val="0"/>
              </a:spcAft>
              <a:buSzPts val="1800"/>
              <a:buChar char="●"/>
            </a:pPr>
            <a:r>
              <a:rPr b="1" lang="en" sz="1800"/>
              <a:t>Reflecting frequently</a:t>
            </a:r>
            <a:endParaRPr b="1"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6" name="Shape 1246"/>
        <p:cNvGrpSpPr/>
        <p:nvPr/>
      </p:nvGrpSpPr>
      <p:grpSpPr>
        <a:xfrm>
          <a:off x="0" y="0"/>
          <a:ext cx="0" cy="0"/>
          <a:chOff x="0" y="0"/>
          <a:chExt cx="0" cy="0"/>
        </a:xfrm>
      </p:grpSpPr>
      <p:sp>
        <p:nvSpPr>
          <p:cNvPr id="1247" name="Google Shape;1247;p170"/>
          <p:cNvSpPr txBox="1"/>
          <p:nvPr>
            <p:ph type="ctrTitle"/>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046B99"/>
                </a:solidFill>
              </a:rPr>
              <a:t>Customer satisfaction</a:t>
            </a:r>
            <a:endParaRPr sz="3000">
              <a:solidFill>
                <a:srgbClr val="046B99"/>
              </a:solidFill>
            </a:endParaRPr>
          </a:p>
          <a:p>
            <a:pPr indent="0" lvl="0" marL="0" rtl="0" algn="l">
              <a:spcBef>
                <a:spcPts val="0"/>
              </a:spcBef>
              <a:spcAft>
                <a:spcPts val="0"/>
              </a:spcAft>
              <a:buNone/>
            </a:pPr>
            <a:r>
              <a:rPr lang="en" sz="3000"/>
              <a:t>Getting a working software to users early.</a:t>
            </a:r>
            <a:endParaRPr sz="3000"/>
          </a:p>
        </p:txBody>
      </p:sp>
      <p:sp>
        <p:nvSpPr>
          <p:cNvPr id="1248" name="Google Shape;1248;p170"/>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2" name="Shape 1252"/>
        <p:cNvGrpSpPr/>
        <p:nvPr/>
      </p:nvGrpSpPr>
      <p:grpSpPr>
        <a:xfrm>
          <a:off x="0" y="0"/>
          <a:ext cx="0" cy="0"/>
          <a:chOff x="0" y="0"/>
          <a:chExt cx="0" cy="0"/>
        </a:xfrm>
      </p:grpSpPr>
      <p:sp>
        <p:nvSpPr>
          <p:cNvPr id="1253" name="Google Shape;1253;p171"/>
          <p:cNvSpPr txBox="1"/>
          <p:nvPr>
            <p:ph type="ctrTitle"/>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046B99"/>
                </a:solidFill>
              </a:rPr>
              <a:t>Frequent delivery</a:t>
            </a:r>
            <a:endParaRPr sz="3000">
              <a:solidFill>
                <a:srgbClr val="046B99"/>
              </a:solidFill>
            </a:endParaRPr>
          </a:p>
          <a:p>
            <a:pPr indent="0" lvl="0" marL="0" rtl="0" algn="l">
              <a:spcBef>
                <a:spcPts val="0"/>
              </a:spcBef>
              <a:spcAft>
                <a:spcPts val="0"/>
              </a:spcAft>
              <a:buNone/>
            </a:pPr>
            <a:r>
              <a:rPr lang="en" sz="3000"/>
              <a:t>Develop products in smaller increments and focus on delivering (“shipping”) often.</a:t>
            </a:r>
            <a:endParaRPr b="0" sz="1350">
              <a:solidFill>
                <a:srgbClr val="333333"/>
              </a:solidFill>
              <a:latin typeface="Open Sans"/>
              <a:ea typeface="Open Sans"/>
              <a:cs typeface="Open Sans"/>
              <a:sym typeface="Open Sans"/>
            </a:endParaRPr>
          </a:p>
          <a:p>
            <a:pPr indent="0" lvl="0" marL="0" rtl="0" algn="l">
              <a:spcBef>
                <a:spcPts val="0"/>
              </a:spcBef>
              <a:spcAft>
                <a:spcPts val="0"/>
              </a:spcAft>
              <a:buNone/>
            </a:pPr>
            <a:r>
              <a:t/>
            </a:r>
            <a:endParaRPr sz="3000"/>
          </a:p>
        </p:txBody>
      </p:sp>
      <p:sp>
        <p:nvSpPr>
          <p:cNvPr id="1254" name="Google Shape;1254;p171"/>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8" name="Shape 1258"/>
        <p:cNvGrpSpPr/>
        <p:nvPr/>
      </p:nvGrpSpPr>
      <p:grpSpPr>
        <a:xfrm>
          <a:off x="0" y="0"/>
          <a:ext cx="0" cy="0"/>
          <a:chOff x="0" y="0"/>
          <a:chExt cx="0" cy="0"/>
        </a:xfrm>
      </p:grpSpPr>
      <p:sp>
        <p:nvSpPr>
          <p:cNvPr id="1259" name="Google Shape;1259;p172"/>
          <p:cNvSpPr txBox="1"/>
          <p:nvPr>
            <p:ph type="ctrTitle"/>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046B99"/>
                </a:solidFill>
              </a:rPr>
              <a:t>Welcoming change</a:t>
            </a:r>
            <a:endParaRPr sz="3000">
              <a:solidFill>
                <a:srgbClr val="046B99"/>
              </a:solidFill>
            </a:endParaRPr>
          </a:p>
          <a:p>
            <a:pPr indent="0" lvl="0" marL="0" rtl="0" algn="l">
              <a:spcBef>
                <a:spcPts val="0"/>
              </a:spcBef>
              <a:spcAft>
                <a:spcPts val="0"/>
              </a:spcAft>
              <a:buNone/>
            </a:pPr>
            <a:r>
              <a:rPr lang="en" sz="3000"/>
              <a:t>Focus on constantly learning customer needs, emerging markets, and adapting to changes vs following a plan.</a:t>
            </a:r>
            <a:endParaRPr sz="3000">
              <a:solidFill>
                <a:srgbClr val="1C304A"/>
              </a:solidFill>
            </a:endParaRPr>
          </a:p>
        </p:txBody>
      </p:sp>
      <p:sp>
        <p:nvSpPr>
          <p:cNvPr id="1260" name="Google Shape;1260;p172"/>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4" name="Shape 1264"/>
        <p:cNvGrpSpPr/>
        <p:nvPr/>
      </p:nvGrpSpPr>
      <p:grpSpPr>
        <a:xfrm>
          <a:off x="0" y="0"/>
          <a:ext cx="0" cy="0"/>
          <a:chOff x="0" y="0"/>
          <a:chExt cx="0" cy="0"/>
        </a:xfrm>
      </p:grpSpPr>
      <p:sp>
        <p:nvSpPr>
          <p:cNvPr id="1265" name="Google Shape;1265;p173"/>
          <p:cNvSpPr txBox="1"/>
          <p:nvPr>
            <p:ph type="ctrTitle"/>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046B99"/>
                </a:solidFill>
              </a:rPr>
              <a:t>Working software</a:t>
            </a:r>
            <a:endParaRPr sz="3000">
              <a:solidFill>
                <a:srgbClr val="046B99"/>
              </a:solidFill>
            </a:endParaRPr>
          </a:p>
          <a:p>
            <a:pPr indent="0" lvl="0" marL="0" rtl="0" algn="l">
              <a:spcBef>
                <a:spcPts val="0"/>
              </a:spcBef>
              <a:spcAft>
                <a:spcPts val="0"/>
              </a:spcAft>
              <a:buNone/>
            </a:pPr>
            <a:r>
              <a:rPr lang="en" sz="3000"/>
              <a:t>Measure success by working software delivered vs detailed documentation (“it’s not done until it’s perfect” mindset).</a:t>
            </a:r>
            <a:endParaRPr sz="3000"/>
          </a:p>
        </p:txBody>
      </p:sp>
      <p:sp>
        <p:nvSpPr>
          <p:cNvPr id="1266" name="Google Shape;1266;p173"/>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0" name="Shape 1270"/>
        <p:cNvGrpSpPr/>
        <p:nvPr/>
      </p:nvGrpSpPr>
      <p:grpSpPr>
        <a:xfrm>
          <a:off x="0" y="0"/>
          <a:ext cx="0" cy="0"/>
          <a:chOff x="0" y="0"/>
          <a:chExt cx="0" cy="0"/>
        </a:xfrm>
      </p:grpSpPr>
      <p:sp>
        <p:nvSpPr>
          <p:cNvPr id="1271" name="Google Shape;1271;p174"/>
          <p:cNvSpPr txBox="1"/>
          <p:nvPr>
            <p:ph type="ctrTitle"/>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046B99"/>
                </a:solidFill>
              </a:rPr>
              <a:t>Technical and design excellence </a:t>
            </a:r>
            <a:endParaRPr sz="3000">
              <a:solidFill>
                <a:srgbClr val="046B99"/>
              </a:solidFill>
            </a:endParaRPr>
          </a:p>
          <a:p>
            <a:pPr indent="0" lvl="0" marL="0" rtl="0" algn="l">
              <a:spcBef>
                <a:spcPts val="0"/>
              </a:spcBef>
              <a:spcAft>
                <a:spcPts val="0"/>
              </a:spcAft>
              <a:buNone/>
            </a:pPr>
            <a:r>
              <a:rPr lang="en" sz="3000"/>
              <a:t>Maintain a balance between delivering to customer needs and managing tech and design debt.</a:t>
            </a:r>
            <a:endParaRPr sz="3000"/>
          </a:p>
        </p:txBody>
      </p:sp>
      <p:sp>
        <p:nvSpPr>
          <p:cNvPr id="1272" name="Google Shape;1272;p174"/>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6" name="Shape 1276"/>
        <p:cNvGrpSpPr/>
        <p:nvPr/>
      </p:nvGrpSpPr>
      <p:grpSpPr>
        <a:xfrm>
          <a:off x="0" y="0"/>
          <a:ext cx="0" cy="0"/>
          <a:chOff x="0" y="0"/>
          <a:chExt cx="0" cy="0"/>
        </a:xfrm>
      </p:grpSpPr>
      <p:sp>
        <p:nvSpPr>
          <p:cNvPr id="1277" name="Google Shape;1277;p175"/>
          <p:cNvSpPr txBox="1"/>
          <p:nvPr>
            <p:ph type="ctrTitle"/>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046B99"/>
                </a:solidFill>
              </a:rPr>
              <a:t>Simplicity</a:t>
            </a:r>
            <a:endParaRPr sz="3000">
              <a:solidFill>
                <a:srgbClr val="046B99"/>
              </a:solidFill>
            </a:endParaRPr>
          </a:p>
          <a:p>
            <a:pPr indent="0" lvl="0" marL="0" rtl="0" algn="l">
              <a:spcBef>
                <a:spcPts val="0"/>
              </a:spcBef>
              <a:spcAft>
                <a:spcPts val="0"/>
              </a:spcAft>
              <a:buNone/>
            </a:pPr>
            <a:r>
              <a:rPr lang="en" sz="3000"/>
              <a:t>Prioritize ruthlessly. Balance work done with work </a:t>
            </a:r>
            <a:r>
              <a:rPr i="1" lang="en" sz="3000"/>
              <a:t>not </a:t>
            </a:r>
            <a:r>
              <a:rPr lang="en" sz="3000"/>
              <a:t>done. </a:t>
            </a:r>
            <a:endParaRPr sz="3000"/>
          </a:p>
        </p:txBody>
      </p:sp>
      <p:sp>
        <p:nvSpPr>
          <p:cNvPr id="1278" name="Google Shape;1278;p175"/>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2" name="Shape 1282"/>
        <p:cNvGrpSpPr/>
        <p:nvPr/>
      </p:nvGrpSpPr>
      <p:grpSpPr>
        <a:xfrm>
          <a:off x="0" y="0"/>
          <a:ext cx="0" cy="0"/>
          <a:chOff x="0" y="0"/>
          <a:chExt cx="0" cy="0"/>
        </a:xfrm>
      </p:grpSpPr>
      <p:sp>
        <p:nvSpPr>
          <p:cNvPr id="1283" name="Google Shape;1283;p176"/>
          <p:cNvSpPr txBox="1"/>
          <p:nvPr>
            <p:ph type="ctrTitle"/>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046B99"/>
                </a:solidFill>
              </a:rPr>
              <a:t>Cross-functional teams</a:t>
            </a:r>
            <a:endParaRPr sz="3000">
              <a:solidFill>
                <a:srgbClr val="046B99"/>
              </a:solidFill>
            </a:endParaRPr>
          </a:p>
          <a:p>
            <a:pPr indent="0" lvl="0" marL="0" rtl="0" algn="l">
              <a:spcBef>
                <a:spcPts val="0"/>
              </a:spcBef>
              <a:spcAft>
                <a:spcPts val="0"/>
              </a:spcAft>
              <a:buNone/>
            </a:pPr>
            <a:r>
              <a:rPr lang="en" sz="3000"/>
              <a:t>Business and technology teams (vendors included) </a:t>
            </a:r>
            <a:r>
              <a:rPr lang="en" sz="3000"/>
              <a:t>consistently </a:t>
            </a:r>
            <a:r>
              <a:rPr lang="en" sz="3000"/>
              <a:t>work in tandem to foster trust, transparency, communication and above all, alignment.</a:t>
            </a:r>
            <a:endParaRPr sz="3000"/>
          </a:p>
        </p:txBody>
      </p:sp>
      <p:sp>
        <p:nvSpPr>
          <p:cNvPr id="1284" name="Google Shape;1284;p176"/>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C304A"/>
        </a:solidFill>
      </p:bgPr>
    </p:bg>
    <p:spTree>
      <p:nvGrpSpPr>
        <p:cNvPr id="1160" name="Shape 1160"/>
        <p:cNvGrpSpPr/>
        <p:nvPr/>
      </p:nvGrpSpPr>
      <p:grpSpPr>
        <a:xfrm>
          <a:off x="0" y="0"/>
          <a:ext cx="0" cy="0"/>
          <a:chOff x="0" y="0"/>
          <a:chExt cx="0" cy="0"/>
        </a:xfrm>
      </p:grpSpPr>
      <p:sp>
        <p:nvSpPr>
          <p:cNvPr id="1161" name="Google Shape;1161;p159"/>
          <p:cNvSpPr txBox="1"/>
          <p:nvPr/>
        </p:nvSpPr>
        <p:spPr>
          <a:xfrm>
            <a:off x="645475" y="1167850"/>
            <a:ext cx="6880800" cy="362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solidFill>
                  <a:srgbClr val="FFFFFF"/>
                </a:solidFill>
                <a:latin typeface="Helvetica Neue"/>
                <a:ea typeface="Helvetica Neue"/>
                <a:cs typeface="Helvetica Neue"/>
                <a:sym typeface="Helvetica Neue"/>
              </a:rPr>
              <a:t>Recap</a:t>
            </a:r>
            <a:r>
              <a:rPr b="1" lang="en" sz="1600">
                <a:solidFill>
                  <a:srgbClr val="FFFFFF"/>
                </a:solidFill>
                <a:latin typeface="Helvetica Neue"/>
                <a:ea typeface="Helvetica Neue"/>
                <a:cs typeface="Helvetica Neue"/>
                <a:sym typeface="Helvetica Neue"/>
              </a:rPr>
              <a:t> of last week’s session: </a:t>
            </a:r>
            <a:br>
              <a:rPr b="1" lang="en" sz="1600">
                <a:solidFill>
                  <a:srgbClr val="FFFFFF"/>
                </a:solidFill>
                <a:latin typeface="Helvetica Neue"/>
                <a:ea typeface="Helvetica Neue"/>
                <a:cs typeface="Helvetica Neue"/>
                <a:sym typeface="Helvetica Neue"/>
              </a:rPr>
            </a:br>
            <a:r>
              <a:rPr lang="en" sz="1600">
                <a:solidFill>
                  <a:srgbClr val="FFFFFF"/>
                </a:solidFill>
                <a:latin typeface="Helvetica Neue"/>
                <a:ea typeface="Helvetica Neue"/>
                <a:cs typeface="Helvetica Neue"/>
                <a:sym typeface="Helvetica Neue"/>
              </a:rPr>
              <a:t>Project Mindset vs Product Mindset, Product failure, Product teams</a:t>
            </a:r>
            <a:br>
              <a:rPr lang="en" sz="1600">
                <a:solidFill>
                  <a:srgbClr val="FFFFFF"/>
                </a:solidFill>
                <a:latin typeface="Helvetica Neue"/>
                <a:ea typeface="Helvetica Neue"/>
                <a:cs typeface="Helvetica Neue"/>
                <a:sym typeface="Helvetica Neue"/>
              </a:rPr>
            </a:br>
            <a:br>
              <a:rPr b="1" lang="en" sz="1600">
                <a:solidFill>
                  <a:srgbClr val="FFFFFF"/>
                </a:solidFill>
                <a:latin typeface="Helvetica Neue"/>
                <a:ea typeface="Helvetica Neue"/>
                <a:cs typeface="Helvetica Neue"/>
                <a:sym typeface="Helvetica Neue"/>
              </a:rPr>
            </a:br>
            <a:r>
              <a:rPr b="1" lang="en" sz="1600">
                <a:solidFill>
                  <a:schemeClr val="lt1"/>
                </a:solidFill>
                <a:latin typeface="Helvetica Neue"/>
                <a:ea typeface="Helvetica Neue"/>
                <a:cs typeface="Helvetica Neue"/>
                <a:sym typeface="Helvetica Neue"/>
              </a:rPr>
              <a:t>Being Agile: </a:t>
            </a:r>
            <a:br>
              <a:rPr b="1" lang="en" sz="1600">
                <a:solidFill>
                  <a:schemeClr val="lt1"/>
                </a:solidFill>
                <a:latin typeface="Helvetica Neue"/>
                <a:ea typeface="Helvetica Neue"/>
                <a:cs typeface="Helvetica Neue"/>
                <a:sym typeface="Helvetica Neue"/>
              </a:rPr>
            </a:br>
            <a:r>
              <a:rPr lang="en" sz="1600">
                <a:solidFill>
                  <a:schemeClr val="lt1"/>
                </a:solidFill>
                <a:latin typeface="Helvetica Neue"/>
                <a:ea typeface="Helvetica Neue"/>
                <a:cs typeface="Helvetica Neue"/>
                <a:sym typeface="Helvetica Neue"/>
              </a:rPr>
              <a:t>Values of Agile </a:t>
            </a:r>
            <a:endParaRPr sz="1600">
              <a:solidFill>
                <a:srgbClr val="FFFFFF"/>
              </a:solidFill>
              <a:latin typeface="Helvetica Neue"/>
              <a:ea typeface="Helvetica Neue"/>
              <a:cs typeface="Helvetica Neue"/>
              <a:sym typeface="Helvetica Neue"/>
            </a:endParaRPr>
          </a:p>
          <a:p>
            <a:pPr indent="0" lvl="0" marL="0" rtl="0" algn="l">
              <a:lnSpc>
                <a:spcPct val="100000"/>
              </a:lnSpc>
              <a:spcBef>
                <a:spcPts val="1000"/>
              </a:spcBef>
              <a:spcAft>
                <a:spcPts val="0"/>
              </a:spcAft>
              <a:buNone/>
            </a:pPr>
            <a:br>
              <a:rPr b="1" lang="en" sz="1600">
                <a:solidFill>
                  <a:srgbClr val="FFFFFF"/>
                </a:solidFill>
                <a:latin typeface="Helvetica Neue"/>
                <a:ea typeface="Helvetica Neue"/>
                <a:cs typeface="Helvetica Neue"/>
                <a:sym typeface="Helvetica Neue"/>
              </a:rPr>
            </a:br>
            <a:r>
              <a:rPr b="1" lang="en" sz="1600">
                <a:solidFill>
                  <a:schemeClr val="lt1"/>
                </a:solidFill>
                <a:latin typeface="Helvetica Neue"/>
                <a:ea typeface="Helvetica Neue"/>
                <a:cs typeface="Helvetica Neue"/>
                <a:sym typeface="Helvetica Neue"/>
              </a:rPr>
              <a:t>Scrum and Kanban: </a:t>
            </a:r>
            <a:br>
              <a:rPr b="1" lang="en" sz="1600">
                <a:solidFill>
                  <a:schemeClr val="lt1"/>
                </a:solidFill>
                <a:latin typeface="Helvetica Neue"/>
                <a:ea typeface="Helvetica Neue"/>
                <a:cs typeface="Helvetica Neue"/>
                <a:sym typeface="Helvetica Neue"/>
              </a:rPr>
            </a:br>
            <a:r>
              <a:rPr lang="en" sz="1600">
                <a:solidFill>
                  <a:schemeClr val="lt1"/>
                </a:solidFill>
                <a:latin typeface="Helvetica Neue"/>
                <a:ea typeface="Helvetica Neue"/>
                <a:cs typeface="Helvetica Neue"/>
                <a:sym typeface="Helvetica Neue"/>
              </a:rPr>
              <a:t>Agile methods in practice</a:t>
            </a:r>
            <a:endParaRPr sz="1600">
              <a:solidFill>
                <a:schemeClr val="lt1"/>
              </a:solidFill>
              <a:latin typeface="Helvetica Neue"/>
              <a:ea typeface="Helvetica Neue"/>
              <a:cs typeface="Helvetica Neue"/>
              <a:sym typeface="Helvetica Neue"/>
            </a:endParaRPr>
          </a:p>
          <a:p>
            <a:pPr indent="0" lvl="0" marL="0" rtl="0" algn="l">
              <a:lnSpc>
                <a:spcPct val="100000"/>
              </a:lnSpc>
              <a:spcBef>
                <a:spcPts val="1000"/>
              </a:spcBef>
              <a:spcAft>
                <a:spcPts val="1000"/>
              </a:spcAft>
              <a:buNone/>
            </a:pPr>
            <a:br>
              <a:rPr b="1" lang="en" sz="1600">
                <a:solidFill>
                  <a:srgbClr val="FFFFFF"/>
                </a:solidFill>
                <a:latin typeface="Helvetica Neue"/>
                <a:ea typeface="Helvetica Neue"/>
                <a:cs typeface="Helvetica Neue"/>
                <a:sym typeface="Helvetica Neue"/>
              </a:rPr>
            </a:br>
            <a:r>
              <a:rPr b="1" lang="en" sz="1600">
                <a:solidFill>
                  <a:srgbClr val="FFFFFF"/>
                </a:solidFill>
                <a:latin typeface="Helvetica Neue"/>
                <a:ea typeface="Helvetica Neue"/>
                <a:cs typeface="Helvetica Neue"/>
                <a:sym typeface="Helvetica Neue"/>
              </a:rPr>
              <a:t>Mock Project: </a:t>
            </a:r>
            <a:br>
              <a:rPr b="1" lang="en" sz="1600">
                <a:solidFill>
                  <a:srgbClr val="FFFFFF"/>
                </a:solidFill>
                <a:latin typeface="Helvetica Neue"/>
                <a:ea typeface="Helvetica Neue"/>
                <a:cs typeface="Helvetica Neue"/>
                <a:sym typeface="Helvetica Neue"/>
              </a:rPr>
            </a:br>
            <a:r>
              <a:rPr lang="en" sz="1600">
                <a:solidFill>
                  <a:srgbClr val="FFFFFF"/>
                </a:solidFill>
                <a:latin typeface="Helvetica Neue"/>
                <a:ea typeface="Helvetica Neue"/>
                <a:cs typeface="Helvetica Neue"/>
                <a:sym typeface="Helvetica Neue"/>
              </a:rPr>
              <a:t>Experiential</a:t>
            </a:r>
            <a:r>
              <a:rPr lang="en" sz="1600">
                <a:solidFill>
                  <a:srgbClr val="FFFFFF"/>
                </a:solidFill>
                <a:latin typeface="Helvetica Neue"/>
                <a:ea typeface="Helvetica Neue"/>
                <a:cs typeface="Helvetica Neue"/>
                <a:sym typeface="Helvetica Neue"/>
              </a:rPr>
              <a:t> learning</a:t>
            </a:r>
            <a:endParaRPr sz="1600">
              <a:solidFill>
                <a:srgbClr val="FFFFFF"/>
              </a:solidFill>
              <a:latin typeface="Helvetica Neue"/>
              <a:ea typeface="Helvetica Neue"/>
              <a:cs typeface="Helvetica Neue"/>
              <a:sym typeface="Helvetica Neue"/>
            </a:endParaRPr>
          </a:p>
        </p:txBody>
      </p:sp>
      <p:sp>
        <p:nvSpPr>
          <p:cNvPr id="1162" name="Google Shape;1162;p159"/>
          <p:cNvSpPr txBox="1"/>
          <p:nvPr>
            <p:ph type="ctrTitle"/>
          </p:nvPr>
        </p:nvSpPr>
        <p:spPr>
          <a:xfrm>
            <a:off x="598750" y="360501"/>
            <a:ext cx="7386600" cy="6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CFFF"/>
                </a:solidFill>
              </a:rPr>
              <a:t>Agenda</a:t>
            </a:r>
            <a:endParaRPr>
              <a:solidFill>
                <a:srgbClr val="00C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8" name="Shape 1288"/>
        <p:cNvGrpSpPr/>
        <p:nvPr/>
      </p:nvGrpSpPr>
      <p:grpSpPr>
        <a:xfrm>
          <a:off x="0" y="0"/>
          <a:ext cx="0" cy="0"/>
          <a:chOff x="0" y="0"/>
          <a:chExt cx="0" cy="0"/>
        </a:xfrm>
      </p:grpSpPr>
      <p:sp>
        <p:nvSpPr>
          <p:cNvPr id="1289" name="Google Shape;1289;p177"/>
          <p:cNvSpPr txBox="1"/>
          <p:nvPr>
            <p:ph type="ctrTitle"/>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046B99"/>
                </a:solidFill>
              </a:rPr>
              <a:t>Self-organizing teams</a:t>
            </a:r>
            <a:endParaRPr sz="3000">
              <a:solidFill>
                <a:srgbClr val="046B99"/>
              </a:solidFill>
            </a:endParaRPr>
          </a:p>
          <a:p>
            <a:pPr indent="0" lvl="0" marL="0" rtl="0" algn="l">
              <a:spcBef>
                <a:spcPts val="0"/>
              </a:spcBef>
              <a:spcAft>
                <a:spcPts val="0"/>
              </a:spcAft>
              <a:buNone/>
            </a:pPr>
            <a:r>
              <a:rPr lang="en" sz="3000"/>
              <a:t>Teams take responsibility and ownership in collaborating and making decisions to deliver value</a:t>
            </a:r>
            <a:r>
              <a:rPr lang="en" sz="3000"/>
              <a:t>.</a:t>
            </a:r>
            <a:endParaRPr sz="3000"/>
          </a:p>
        </p:txBody>
      </p:sp>
      <p:sp>
        <p:nvSpPr>
          <p:cNvPr id="1290" name="Google Shape;1290;p177"/>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4" name="Shape 1294"/>
        <p:cNvGrpSpPr/>
        <p:nvPr/>
      </p:nvGrpSpPr>
      <p:grpSpPr>
        <a:xfrm>
          <a:off x="0" y="0"/>
          <a:ext cx="0" cy="0"/>
          <a:chOff x="0" y="0"/>
          <a:chExt cx="0" cy="0"/>
        </a:xfrm>
      </p:grpSpPr>
      <p:sp>
        <p:nvSpPr>
          <p:cNvPr id="1295" name="Google Shape;1295;p178"/>
          <p:cNvSpPr txBox="1"/>
          <p:nvPr>
            <p:ph type="ctrTitle"/>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046B99"/>
                </a:solidFill>
              </a:rPr>
              <a:t>Reflect frequently</a:t>
            </a:r>
            <a:endParaRPr sz="3000">
              <a:solidFill>
                <a:srgbClr val="046B99"/>
              </a:solidFill>
            </a:endParaRPr>
          </a:p>
          <a:p>
            <a:pPr indent="0" lvl="0" marL="0" rtl="0" algn="l">
              <a:spcBef>
                <a:spcPts val="0"/>
              </a:spcBef>
              <a:spcAft>
                <a:spcPts val="0"/>
              </a:spcAft>
              <a:buNone/>
            </a:pPr>
            <a:r>
              <a:rPr lang="en" sz="3000"/>
              <a:t>Teams welcome feedback, openness, and blameless retrospectives to learn, improve, and foster trust.</a:t>
            </a:r>
            <a:endParaRPr sz="3000"/>
          </a:p>
        </p:txBody>
      </p:sp>
      <p:sp>
        <p:nvSpPr>
          <p:cNvPr id="1296" name="Google Shape;1296;p178"/>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0" name="Shape 1300"/>
        <p:cNvGrpSpPr/>
        <p:nvPr/>
      </p:nvGrpSpPr>
      <p:grpSpPr>
        <a:xfrm>
          <a:off x="0" y="0"/>
          <a:ext cx="0" cy="0"/>
          <a:chOff x="0" y="0"/>
          <a:chExt cx="0" cy="0"/>
        </a:xfrm>
      </p:grpSpPr>
      <p:sp>
        <p:nvSpPr>
          <p:cNvPr id="1301" name="Google Shape;1301;p179"/>
          <p:cNvSpPr txBox="1"/>
          <p:nvPr>
            <p:ph type="ctrTitle"/>
          </p:nvPr>
        </p:nvSpPr>
        <p:spPr>
          <a:xfrm>
            <a:off x="706250" y="1745838"/>
            <a:ext cx="7386600" cy="16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Scrum and Kanban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05" name="Shape 1305"/>
        <p:cNvGrpSpPr/>
        <p:nvPr/>
      </p:nvGrpSpPr>
      <p:grpSpPr>
        <a:xfrm>
          <a:off x="0" y="0"/>
          <a:ext cx="0" cy="0"/>
          <a:chOff x="0" y="0"/>
          <a:chExt cx="0" cy="0"/>
        </a:xfrm>
      </p:grpSpPr>
      <p:sp>
        <p:nvSpPr>
          <p:cNvPr id="1306" name="Google Shape;1306;p180"/>
          <p:cNvSpPr txBox="1"/>
          <p:nvPr>
            <p:ph type="ctrTitle"/>
          </p:nvPr>
        </p:nvSpPr>
        <p:spPr>
          <a:xfrm>
            <a:off x="712850" y="460027"/>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Scrum and Kanban both methods to practice agility</a:t>
            </a:r>
            <a:endParaRPr/>
          </a:p>
        </p:txBody>
      </p:sp>
      <p:sp>
        <p:nvSpPr>
          <p:cNvPr id="1307" name="Google Shape;1307;p180"/>
          <p:cNvSpPr txBox="1"/>
          <p:nvPr>
            <p:ph idx="1" type="body"/>
          </p:nvPr>
        </p:nvSpPr>
        <p:spPr>
          <a:xfrm>
            <a:off x="712850" y="1662375"/>
            <a:ext cx="7802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Scrum</a:t>
            </a:r>
            <a:r>
              <a:rPr lang="en" sz="2400"/>
              <a:t> helps you execute on your vision, goals, and intended outcomes.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1" lang="en" sz="2400"/>
              <a:t>Kanban</a:t>
            </a:r>
            <a:r>
              <a:rPr lang="en" sz="2400"/>
              <a:t> helps you visualize work and focuses a team on finishing work. </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1" name="Shape 1311"/>
        <p:cNvGrpSpPr/>
        <p:nvPr/>
      </p:nvGrpSpPr>
      <p:grpSpPr>
        <a:xfrm>
          <a:off x="0" y="0"/>
          <a:ext cx="0" cy="0"/>
          <a:chOff x="0" y="0"/>
          <a:chExt cx="0" cy="0"/>
        </a:xfrm>
      </p:grpSpPr>
      <p:sp>
        <p:nvSpPr>
          <p:cNvPr id="1312" name="Google Shape;1312;p181"/>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Scrum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6" name="Shape 1316"/>
        <p:cNvGrpSpPr/>
        <p:nvPr/>
      </p:nvGrpSpPr>
      <p:grpSpPr>
        <a:xfrm>
          <a:off x="0" y="0"/>
          <a:ext cx="0" cy="0"/>
          <a:chOff x="0" y="0"/>
          <a:chExt cx="0" cy="0"/>
        </a:xfrm>
      </p:grpSpPr>
      <p:sp>
        <p:nvSpPr>
          <p:cNvPr id="1317" name="Google Shape;1317;p182"/>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Scrum is an </a:t>
            </a:r>
            <a:r>
              <a:rPr lang="en"/>
              <a:t>Agile</a:t>
            </a:r>
            <a:r>
              <a:rPr lang="en">
                <a:solidFill>
                  <a:srgbClr val="1C304A"/>
                </a:solidFill>
              </a:rPr>
              <a:t> framework to help you execute on your</a:t>
            </a:r>
            <a:r>
              <a:rPr lang="en"/>
              <a:t> vision, goals, and intended outcomes</a:t>
            </a:r>
            <a:r>
              <a:rPr lang="en">
                <a:solidFill>
                  <a:srgbClr val="1C304A"/>
                </a:solidFill>
              </a:rPr>
              <a:t>.</a:t>
            </a:r>
            <a:endParaRPr>
              <a:solidFill>
                <a:srgbClr val="1C304A"/>
              </a:solidFill>
            </a:endParaRPr>
          </a:p>
        </p:txBody>
      </p:sp>
      <p:sp>
        <p:nvSpPr>
          <p:cNvPr id="1318" name="Google Shape;1318;p182"/>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2" name="Shape 1322"/>
        <p:cNvGrpSpPr/>
        <p:nvPr/>
      </p:nvGrpSpPr>
      <p:grpSpPr>
        <a:xfrm>
          <a:off x="0" y="0"/>
          <a:ext cx="0" cy="0"/>
          <a:chOff x="0" y="0"/>
          <a:chExt cx="0" cy="0"/>
        </a:xfrm>
      </p:grpSpPr>
      <p:sp>
        <p:nvSpPr>
          <p:cNvPr id="1323" name="Google Shape;1323;p183"/>
          <p:cNvSpPr txBox="1"/>
          <p:nvPr>
            <p:ph idx="2" type="body"/>
          </p:nvPr>
        </p:nvSpPr>
        <p:spPr>
          <a:xfrm>
            <a:off x="873513" y="2855350"/>
            <a:ext cx="1278900" cy="82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Prioritize</a:t>
            </a:r>
            <a:br>
              <a:rPr lang="en" sz="1000"/>
            </a:br>
            <a:endParaRPr b="0" sz="1000"/>
          </a:p>
        </p:txBody>
      </p:sp>
      <p:sp>
        <p:nvSpPr>
          <p:cNvPr id="1324" name="Google Shape;1324;p183"/>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Scrum delivery cycle</a:t>
            </a:r>
            <a:endParaRPr/>
          </a:p>
        </p:txBody>
      </p:sp>
      <p:sp>
        <p:nvSpPr>
          <p:cNvPr id="1325" name="Google Shape;1325;p183"/>
          <p:cNvSpPr txBox="1"/>
          <p:nvPr>
            <p:ph idx="3" type="body"/>
          </p:nvPr>
        </p:nvSpPr>
        <p:spPr>
          <a:xfrm>
            <a:off x="2403713" y="2855350"/>
            <a:ext cx="1278900" cy="82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Plan</a:t>
            </a:r>
            <a:endParaRPr b="0"/>
          </a:p>
        </p:txBody>
      </p:sp>
      <p:sp>
        <p:nvSpPr>
          <p:cNvPr id="1326" name="Google Shape;1326;p183"/>
          <p:cNvSpPr txBox="1"/>
          <p:nvPr>
            <p:ph idx="4" type="body"/>
          </p:nvPr>
        </p:nvSpPr>
        <p:spPr>
          <a:xfrm>
            <a:off x="3933913" y="2855350"/>
            <a:ext cx="1278900" cy="82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Build</a:t>
            </a:r>
            <a:br>
              <a:rPr lang="en" sz="1000"/>
            </a:br>
            <a:endParaRPr b="0" sz="1000"/>
          </a:p>
        </p:txBody>
      </p:sp>
      <p:sp>
        <p:nvSpPr>
          <p:cNvPr id="1327" name="Google Shape;1327;p183"/>
          <p:cNvSpPr txBox="1"/>
          <p:nvPr>
            <p:ph idx="5" type="body"/>
          </p:nvPr>
        </p:nvSpPr>
        <p:spPr>
          <a:xfrm>
            <a:off x="5464113" y="2855350"/>
            <a:ext cx="1278900" cy="82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Ship</a:t>
            </a:r>
            <a:endParaRPr b="0" sz="1000"/>
          </a:p>
        </p:txBody>
      </p:sp>
      <p:sp>
        <p:nvSpPr>
          <p:cNvPr id="1328" name="Google Shape;1328;p183"/>
          <p:cNvSpPr txBox="1"/>
          <p:nvPr>
            <p:ph idx="6" type="body"/>
          </p:nvPr>
        </p:nvSpPr>
        <p:spPr>
          <a:xfrm>
            <a:off x="6994313" y="2855350"/>
            <a:ext cx="1278900" cy="82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Reflect</a:t>
            </a:r>
            <a:endParaRPr b="0"/>
          </a:p>
        </p:txBody>
      </p:sp>
      <p:sp>
        <p:nvSpPr>
          <p:cNvPr id="1329" name="Google Shape;1329;p183"/>
          <p:cNvSpPr txBox="1"/>
          <p:nvPr>
            <p:ph idx="6" type="body"/>
          </p:nvPr>
        </p:nvSpPr>
        <p:spPr>
          <a:xfrm>
            <a:off x="3948000" y="4056065"/>
            <a:ext cx="1278900" cy="579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0" lang="en" sz="1000">
                <a:solidFill>
                  <a:schemeClr val="lt1"/>
                </a:solidFill>
                <a:latin typeface="Arial"/>
                <a:ea typeface="Arial"/>
                <a:cs typeface="Arial"/>
                <a:sym typeface="Arial"/>
              </a:rPr>
              <a:t>Team touches base daily to track status and remove blockers</a:t>
            </a:r>
            <a:endParaRPr b="0" sz="1000">
              <a:solidFill>
                <a:schemeClr val="lt1"/>
              </a:solidFill>
              <a:latin typeface="Arial"/>
              <a:ea typeface="Arial"/>
              <a:cs typeface="Arial"/>
              <a:sym typeface="Arial"/>
            </a:endParaRPr>
          </a:p>
          <a:p>
            <a:pPr indent="0" lvl="0" marL="0" rtl="0" algn="l">
              <a:spcBef>
                <a:spcPts val="0"/>
              </a:spcBef>
              <a:spcAft>
                <a:spcPts val="1600"/>
              </a:spcAft>
              <a:buNone/>
            </a:pPr>
            <a:r>
              <a:t/>
            </a:r>
            <a:endParaRPr sz="1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3" name="Shape 1333"/>
        <p:cNvGrpSpPr/>
        <p:nvPr/>
      </p:nvGrpSpPr>
      <p:grpSpPr>
        <a:xfrm>
          <a:off x="0" y="0"/>
          <a:ext cx="0" cy="0"/>
          <a:chOff x="0" y="0"/>
          <a:chExt cx="0" cy="0"/>
        </a:xfrm>
      </p:grpSpPr>
      <p:cxnSp>
        <p:nvCxnSpPr>
          <p:cNvPr id="1334" name="Google Shape;1334;p184"/>
          <p:cNvCxnSpPr/>
          <p:nvPr/>
        </p:nvCxnSpPr>
        <p:spPr>
          <a:xfrm>
            <a:off x="988800" y="2142700"/>
            <a:ext cx="7166400" cy="0"/>
          </a:xfrm>
          <a:prstGeom prst="straightConnector1">
            <a:avLst/>
          </a:prstGeom>
          <a:noFill/>
          <a:ln cap="flat" cmpd="sng" w="19050">
            <a:solidFill>
              <a:schemeClr val="dk2"/>
            </a:solidFill>
            <a:prstDash val="solid"/>
            <a:round/>
            <a:headEnd len="med" w="med" type="none"/>
            <a:tailEnd len="med" w="med" type="triangle"/>
          </a:ln>
        </p:spPr>
      </p:cxnSp>
      <p:sp>
        <p:nvSpPr>
          <p:cNvPr id="1335" name="Google Shape;1335;p184"/>
          <p:cNvSpPr/>
          <p:nvPr/>
        </p:nvSpPr>
        <p:spPr>
          <a:xfrm>
            <a:off x="2883750" y="1850200"/>
            <a:ext cx="3376500" cy="585000"/>
          </a:xfrm>
          <a:prstGeom prst="rect">
            <a:avLst/>
          </a:prstGeom>
          <a:solidFill>
            <a:srgbClr val="00CFFF">
              <a:alpha val="5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6" name="Google Shape;1336;p184"/>
          <p:cNvCxnSpPr/>
          <p:nvPr/>
        </p:nvCxnSpPr>
        <p:spPr>
          <a:xfrm>
            <a:off x="2883750" y="2524250"/>
            <a:ext cx="0" cy="349800"/>
          </a:xfrm>
          <a:prstGeom prst="straightConnector1">
            <a:avLst/>
          </a:prstGeom>
          <a:noFill/>
          <a:ln cap="flat" cmpd="sng" w="9525">
            <a:solidFill>
              <a:srgbClr val="1C304A"/>
            </a:solidFill>
            <a:prstDash val="solid"/>
            <a:round/>
            <a:headEnd len="med" w="med" type="none"/>
            <a:tailEnd len="med" w="med" type="none"/>
          </a:ln>
        </p:spPr>
      </p:cxnSp>
      <p:cxnSp>
        <p:nvCxnSpPr>
          <p:cNvPr id="1337" name="Google Shape;1337;p184"/>
          <p:cNvCxnSpPr/>
          <p:nvPr/>
        </p:nvCxnSpPr>
        <p:spPr>
          <a:xfrm>
            <a:off x="6260250" y="2524250"/>
            <a:ext cx="0" cy="349800"/>
          </a:xfrm>
          <a:prstGeom prst="straightConnector1">
            <a:avLst/>
          </a:prstGeom>
          <a:noFill/>
          <a:ln cap="flat" cmpd="sng" w="9525">
            <a:solidFill>
              <a:srgbClr val="1C304A"/>
            </a:solidFill>
            <a:prstDash val="solid"/>
            <a:round/>
            <a:headEnd len="med" w="med" type="none"/>
            <a:tailEnd len="med" w="med" type="none"/>
          </a:ln>
        </p:spPr>
      </p:cxnSp>
      <p:sp>
        <p:nvSpPr>
          <p:cNvPr id="1338" name="Google Shape;1338;p184"/>
          <p:cNvSpPr txBox="1"/>
          <p:nvPr/>
        </p:nvSpPr>
        <p:spPr>
          <a:xfrm>
            <a:off x="2529300" y="2879900"/>
            <a:ext cx="708900" cy="4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C304A"/>
                </a:solidFill>
                <a:latin typeface="Helvetica Neue"/>
                <a:ea typeface="Helvetica Neue"/>
                <a:cs typeface="Helvetica Neue"/>
                <a:sym typeface="Helvetica Neue"/>
              </a:rPr>
              <a:t>start</a:t>
            </a:r>
            <a:endParaRPr>
              <a:solidFill>
                <a:srgbClr val="1C304A"/>
              </a:solidFill>
              <a:latin typeface="Helvetica Neue"/>
              <a:ea typeface="Helvetica Neue"/>
              <a:cs typeface="Helvetica Neue"/>
              <a:sym typeface="Helvetica Neue"/>
            </a:endParaRPr>
          </a:p>
        </p:txBody>
      </p:sp>
      <p:sp>
        <p:nvSpPr>
          <p:cNvPr id="1339" name="Google Shape;1339;p184"/>
          <p:cNvSpPr txBox="1"/>
          <p:nvPr/>
        </p:nvSpPr>
        <p:spPr>
          <a:xfrm>
            <a:off x="5905800" y="2879900"/>
            <a:ext cx="708900" cy="4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C304A"/>
                </a:solidFill>
                <a:latin typeface="Helvetica Neue"/>
                <a:ea typeface="Helvetica Neue"/>
                <a:cs typeface="Helvetica Neue"/>
                <a:sym typeface="Helvetica Neue"/>
              </a:rPr>
              <a:t>end</a:t>
            </a:r>
            <a:endParaRPr>
              <a:solidFill>
                <a:srgbClr val="1C304A"/>
              </a:solidFill>
              <a:latin typeface="Helvetica Neue"/>
              <a:ea typeface="Helvetica Neue"/>
              <a:cs typeface="Helvetica Neue"/>
              <a:sym typeface="Helvetica Neue"/>
            </a:endParaRPr>
          </a:p>
        </p:txBody>
      </p:sp>
      <p:sp>
        <p:nvSpPr>
          <p:cNvPr id="1340" name="Google Shape;1340;p184"/>
          <p:cNvSpPr txBox="1"/>
          <p:nvPr>
            <p:ph idx="4294967295" type="subTitle"/>
          </p:nvPr>
        </p:nvSpPr>
        <p:spPr>
          <a:xfrm>
            <a:off x="746072" y="292250"/>
            <a:ext cx="5017500" cy="66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200">
                <a:solidFill>
                  <a:srgbClr val="00CFFF"/>
                </a:solidFill>
              </a:rPr>
              <a:t>SPRINTS</a:t>
            </a:r>
            <a:endParaRPr b="1" sz="1200">
              <a:solidFill>
                <a:srgbClr val="00CFFF"/>
              </a:solidFill>
            </a:endParaRPr>
          </a:p>
        </p:txBody>
      </p:sp>
      <p:sp>
        <p:nvSpPr>
          <p:cNvPr id="1341" name="Google Shape;1341;p184"/>
          <p:cNvSpPr txBox="1"/>
          <p:nvPr/>
        </p:nvSpPr>
        <p:spPr>
          <a:xfrm>
            <a:off x="2883850" y="757675"/>
            <a:ext cx="3376500" cy="7578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The start and end points for working periods are set by the length of </a:t>
            </a:r>
            <a:r>
              <a:rPr lang="en">
                <a:latin typeface="Helvetica Neue"/>
                <a:ea typeface="Helvetica Neue"/>
                <a:cs typeface="Helvetica Neue"/>
                <a:sym typeface="Helvetica Neue"/>
              </a:rPr>
              <a:t>the</a:t>
            </a:r>
            <a:r>
              <a:rPr lang="en">
                <a:latin typeface="Helvetica Neue"/>
                <a:ea typeface="Helvetica Neue"/>
                <a:cs typeface="Helvetica Neue"/>
                <a:sym typeface="Helvetica Neue"/>
              </a:rPr>
              <a:t> sprint</a:t>
            </a:r>
            <a:endParaRPr>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5" name="Shape 1345"/>
        <p:cNvGrpSpPr/>
        <p:nvPr/>
      </p:nvGrpSpPr>
      <p:grpSpPr>
        <a:xfrm>
          <a:off x="0" y="0"/>
          <a:ext cx="0" cy="0"/>
          <a:chOff x="0" y="0"/>
          <a:chExt cx="0" cy="0"/>
        </a:xfrm>
      </p:grpSpPr>
      <p:sp>
        <p:nvSpPr>
          <p:cNvPr id="1346" name="Google Shape;1346;p185"/>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A weekly sprint schedule might look like this...</a:t>
            </a:r>
            <a:endParaRPr sz="2400"/>
          </a:p>
        </p:txBody>
      </p:sp>
      <p:sp>
        <p:nvSpPr>
          <p:cNvPr id="1347" name="Google Shape;1347;p185"/>
          <p:cNvSpPr txBox="1"/>
          <p:nvPr>
            <p:ph idx="1" type="subTitle"/>
          </p:nvPr>
        </p:nvSpPr>
        <p:spPr>
          <a:xfrm>
            <a:off x="746072" y="292250"/>
            <a:ext cx="50175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solidFill>
                  <a:srgbClr val="00CFFF"/>
                </a:solidFill>
              </a:rPr>
              <a:t>EXAMPLE</a:t>
            </a:r>
            <a:endParaRPr>
              <a:solidFill>
                <a:srgbClr val="00C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1" name="Shape 1351"/>
        <p:cNvGrpSpPr/>
        <p:nvPr/>
      </p:nvGrpSpPr>
      <p:grpSpPr>
        <a:xfrm>
          <a:off x="0" y="0"/>
          <a:ext cx="0" cy="0"/>
          <a:chOff x="0" y="0"/>
          <a:chExt cx="0" cy="0"/>
        </a:xfrm>
      </p:grpSpPr>
      <p:pic>
        <p:nvPicPr>
          <p:cNvPr id="1352" name="Google Shape;1352;p186"/>
          <p:cNvPicPr preferRelativeResize="0"/>
          <p:nvPr/>
        </p:nvPicPr>
        <p:blipFill rotWithShape="1">
          <a:blip r:embed="rId3">
            <a:alphaModFix/>
          </a:blip>
          <a:srcRect b="0" l="1136" r="0" t="0"/>
          <a:stretch/>
        </p:blipFill>
        <p:spPr>
          <a:xfrm>
            <a:off x="631625" y="275200"/>
            <a:ext cx="7668675" cy="4793524"/>
          </a:xfrm>
          <a:prstGeom prst="rect">
            <a:avLst/>
          </a:prstGeom>
          <a:noFill/>
          <a:ln>
            <a:noFill/>
          </a:ln>
        </p:spPr>
      </p:pic>
      <p:sp>
        <p:nvSpPr>
          <p:cNvPr id="1353" name="Google Shape;1353;p186"/>
          <p:cNvSpPr txBox="1"/>
          <p:nvPr>
            <p:ph idx="4294967295" type="subTitle"/>
          </p:nvPr>
        </p:nvSpPr>
        <p:spPr>
          <a:xfrm>
            <a:off x="685122" y="0"/>
            <a:ext cx="5017500" cy="66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200">
                <a:solidFill>
                  <a:srgbClr val="00CFFF"/>
                </a:solidFill>
              </a:rPr>
              <a:t>EXAMPLE</a:t>
            </a:r>
            <a:endParaRPr b="1" sz="1200">
              <a:solidFill>
                <a:srgbClr val="00C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6" name="Shape 1166"/>
        <p:cNvGrpSpPr/>
        <p:nvPr/>
      </p:nvGrpSpPr>
      <p:grpSpPr>
        <a:xfrm>
          <a:off x="0" y="0"/>
          <a:ext cx="0" cy="0"/>
          <a:chOff x="0" y="0"/>
          <a:chExt cx="0" cy="0"/>
        </a:xfrm>
      </p:grpSpPr>
      <p:sp>
        <p:nvSpPr>
          <p:cNvPr id="1167" name="Google Shape;1167;p160"/>
          <p:cNvSpPr txBox="1"/>
          <p:nvPr>
            <p:ph type="ctrTitle"/>
          </p:nvPr>
        </p:nvSpPr>
        <p:spPr>
          <a:xfrm>
            <a:off x="718450" y="525013"/>
            <a:ext cx="7386600" cy="16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 of last week’s session</a:t>
            </a:r>
            <a:endParaRPr/>
          </a:p>
        </p:txBody>
      </p:sp>
      <p:sp>
        <p:nvSpPr>
          <p:cNvPr id="1168" name="Google Shape;1168;p160"/>
          <p:cNvSpPr txBox="1"/>
          <p:nvPr>
            <p:ph idx="1" type="subTitle"/>
          </p:nvPr>
        </p:nvSpPr>
        <p:spPr>
          <a:xfrm>
            <a:off x="735281" y="2270704"/>
            <a:ext cx="4389300" cy="792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Char char="●"/>
            </a:pPr>
            <a:r>
              <a:rPr lang="en" sz="1600">
                <a:solidFill>
                  <a:schemeClr val="lt1"/>
                </a:solidFill>
              </a:rPr>
              <a:t>Project Mindset vs Product Mindset</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Product failure</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Product teams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7" name="Shape 1357"/>
        <p:cNvGrpSpPr/>
        <p:nvPr/>
      </p:nvGrpSpPr>
      <p:grpSpPr>
        <a:xfrm>
          <a:off x="0" y="0"/>
          <a:ext cx="0" cy="0"/>
          <a:chOff x="0" y="0"/>
          <a:chExt cx="0" cy="0"/>
        </a:xfrm>
      </p:grpSpPr>
      <p:sp>
        <p:nvSpPr>
          <p:cNvPr id="1358" name="Google Shape;1358;p187"/>
          <p:cNvSpPr txBox="1"/>
          <p:nvPr>
            <p:ph type="ctrTitle"/>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046B99"/>
                </a:solidFill>
              </a:rPr>
              <a:t>Prioritized product backlog</a:t>
            </a:r>
            <a:endParaRPr sz="3000">
              <a:solidFill>
                <a:srgbClr val="046B99"/>
              </a:solidFill>
            </a:endParaRPr>
          </a:p>
          <a:p>
            <a:pPr indent="0" lvl="0" marL="0" rtl="0" algn="l">
              <a:spcBef>
                <a:spcPts val="0"/>
              </a:spcBef>
              <a:spcAft>
                <a:spcPts val="0"/>
              </a:spcAft>
              <a:buNone/>
            </a:pPr>
            <a:r>
              <a:rPr lang="en" sz="3000"/>
              <a:t>Before</a:t>
            </a:r>
            <a:r>
              <a:rPr lang="en" sz="3000">
                <a:solidFill>
                  <a:srgbClr val="1C304A"/>
                </a:solidFill>
              </a:rPr>
              <a:t> the sprint, </a:t>
            </a:r>
            <a:r>
              <a:rPr lang="en" sz="3000"/>
              <a:t>the product owner prioritizes the work </a:t>
            </a:r>
            <a:r>
              <a:rPr lang="en" sz="3000">
                <a:solidFill>
                  <a:srgbClr val="1C304A"/>
                </a:solidFill>
              </a:rPr>
              <a:t>at a high level</a:t>
            </a:r>
            <a:r>
              <a:rPr lang="en" sz="3000"/>
              <a:t> in the form of user stories with defined </a:t>
            </a:r>
            <a:r>
              <a:rPr lang="en" sz="3000"/>
              <a:t>acceptance criteria</a:t>
            </a:r>
            <a:r>
              <a:rPr lang="en" sz="3000"/>
              <a:t>.</a:t>
            </a:r>
            <a:endParaRPr sz="3000">
              <a:solidFill>
                <a:srgbClr val="1C304A"/>
              </a:solidFill>
            </a:endParaRPr>
          </a:p>
        </p:txBody>
      </p:sp>
      <p:sp>
        <p:nvSpPr>
          <p:cNvPr id="1359" name="Google Shape;1359;p187"/>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60" name="Google Shape;1360;p187"/>
          <p:cNvSpPr txBox="1"/>
          <p:nvPr>
            <p:ph idx="4294967295" type="subTitle"/>
          </p:nvPr>
        </p:nvSpPr>
        <p:spPr>
          <a:xfrm>
            <a:off x="746072" y="292250"/>
            <a:ext cx="5017500" cy="66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200">
                <a:solidFill>
                  <a:srgbClr val="00CFFF"/>
                </a:solidFill>
              </a:rPr>
              <a:t>PREREQUISITE - GROOMED BACKLOG</a:t>
            </a:r>
            <a:endParaRPr b="1" sz="1200">
              <a:solidFill>
                <a:srgbClr val="00C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4" name="Shape 1364"/>
        <p:cNvGrpSpPr/>
        <p:nvPr/>
      </p:nvGrpSpPr>
      <p:grpSpPr>
        <a:xfrm>
          <a:off x="0" y="0"/>
          <a:ext cx="0" cy="0"/>
          <a:chOff x="0" y="0"/>
          <a:chExt cx="0" cy="0"/>
        </a:xfrm>
      </p:grpSpPr>
      <p:sp>
        <p:nvSpPr>
          <p:cNvPr id="1365" name="Google Shape;1365;p188"/>
          <p:cNvSpPr txBox="1"/>
          <p:nvPr>
            <p:ph idx="1" type="body"/>
          </p:nvPr>
        </p:nvSpPr>
        <p:spPr>
          <a:xfrm>
            <a:off x="725280" y="1722020"/>
            <a:ext cx="3617700" cy="26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Purpose</a:t>
            </a:r>
            <a:br>
              <a:rPr lang="en"/>
            </a:br>
            <a:r>
              <a:rPr lang="en"/>
              <a:t>Ensure an always “ready” </a:t>
            </a:r>
            <a:r>
              <a:rPr b="1" lang="en"/>
              <a:t>product backlog</a:t>
            </a:r>
            <a:endParaRPr b="1"/>
          </a:p>
          <a:p>
            <a:pPr indent="0" lvl="0" marL="0" rtl="0" algn="l">
              <a:spcBef>
                <a:spcPts val="1000"/>
              </a:spcBef>
              <a:spcAft>
                <a:spcPts val="1000"/>
              </a:spcAft>
              <a:buNone/>
            </a:pPr>
            <a:br>
              <a:rPr lang="en"/>
            </a:br>
            <a:br>
              <a:rPr lang="en"/>
            </a:br>
            <a:r>
              <a:rPr b="1" lang="en">
                <a:solidFill>
                  <a:srgbClr val="046B99"/>
                </a:solidFill>
              </a:rPr>
              <a:t>What happens</a:t>
            </a:r>
            <a:r>
              <a:rPr lang="en">
                <a:solidFill>
                  <a:srgbClr val="046B99"/>
                </a:solidFill>
              </a:rPr>
              <a:t> </a:t>
            </a:r>
            <a:br>
              <a:rPr lang="en">
                <a:solidFill>
                  <a:schemeClr val="dk1"/>
                </a:solidFill>
              </a:rPr>
            </a:br>
            <a:r>
              <a:rPr lang="en">
                <a:solidFill>
                  <a:schemeClr val="dk1"/>
                </a:solidFill>
              </a:rPr>
              <a:t>Team collaboratively updates the </a:t>
            </a:r>
            <a:r>
              <a:rPr b="1" lang="en">
                <a:solidFill>
                  <a:schemeClr val="dk1"/>
                </a:solidFill>
              </a:rPr>
              <a:t>product backlog</a:t>
            </a:r>
            <a:r>
              <a:rPr lang="en">
                <a:solidFill>
                  <a:schemeClr val="dk1"/>
                </a:solidFill>
              </a:rPr>
              <a:t> via reprioritization, adding/deleting/rewriting stories, splitting, and estimating</a:t>
            </a:r>
            <a:endParaRPr>
              <a:solidFill>
                <a:schemeClr val="dk1"/>
              </a:solidFill>
            </a:endParaRPr>
          </a:p>
        </p:txBody>
      </p:sp>
      <p:sp>
        <p:nvSpPr>
          <p:cNvPr id="1366" name="Google Shape;1366;p188"/>
          <p:cNvSpPr txBox="1"/>
          <p:nvPr>
            <p:ph idx="2" type="body"/>
          </p:nvPr>
        </p:nvSpPr>
        <p:spPr>
          <a:xfrm>
            <a:off x="4675870" y="1730143"/>
            <a:ext cx="3617700" cy="26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Duration</a:t>
            </a:r>
            <a:br>
              <a:rPr b="1" lang="en"/>
            </a:br>
            <a:r>
              <a:rPr lang="en"/>
              <a:t>Can be a regular recurring meeting or scheduled as needed</a:t>
            </a:r>
            <a:endParaRPr b="1"/>
          </a:p>
          <a:p>
            <a:pPr indent="0" lvl="0" marL="0" rtl="0" algn="l">
              <a:spcBef>
                <a:spcPts val="1000"/>
              </a:spcBef>
              <a:spcAft>
                <a:spcPts val="0"/>
              </a:spcAft>
              <a:buNone/>
            </a:pPr>
            <a:br>
              <a:rPr b="1" lang="en"/>
            </a:br>
            <a:r>
              <a:rPr b="1" lang="en">
                <a:solidFill>
                  <a:srgbClr val="046B99"/>
                </a:solidFill>
              </a:rPr>
              <a:t>Outputs</a:t>
            </a:r>
            <a:br>
              <a:rPr lang="en"/>
            </a:br>
            <a:r>
              <a:rPr lang="en"/>
              <a:t>A healthy, “ready” </a:t>
            </a:r>
            <a:r>
              <a:rPr b="1" lang="en"/>
              <a:t>p</a:t>
            </a:r>
            <a:r>
              <a:rPr b="1" lang="en"/>
              <a:t>roduct backlog</a:t>
            </a:r>
            <a:endParaRPr b="1"/>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1367" name="Google Shape;1367;p188"/>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Backlog refinement or “grooming”</a:t>
            </a:r>
            <a:endParaRPr b="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1" name="Shape 1371"/>
        <p:cNvGrpSpPr/>
        <p:nvPr/>
      </p:nvGrpSpPr>
      <p:grpSpPr>
        <a:xfrm>
          <a:off x="0" y="0"/>
          <a:ext cx="0" cy="0"/>
          <a:chOff x="0" y="0"/>
          <a:chExt cx="0" cy="0"/>
        </a:xfrm>
      </p:grpSpPr>
      <p:sp>
        <p:nvSpPr>
          <p:cNvPr id="1372" name="Google Shape;1372;p189"/>
          <p:cNvSpPr/>
          <p:nvPr/>
        </p:nvSpPr>
        <p:spPr>
          <a:xfrm>
            <a:off x="3049050" y="867663"/>
            <a:ext cx="3045900" cy="3408300"/>
          </a:xfrm>
          <a:prstGeom prst="rect">
            <a:avLst/>
          </a:prstGeom>
          <a:noFill/>
          <a:ln cap="flat" cmpd="sng" w="19050">
            <a:solidFill>
              <a:srgbClr val="1C304A"/>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89"/>
          <p:cNvSpPr/>
          <p:nvPr/>
        </p:nvSpPr>
        <p:spPr>
          <a:xfrm>
            <a:off x="3249625" y="1745213"/>
            <a:ext cx="311700" cy="3117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89"/>
          <p:cNvSpPr/>
          <p:nvPr/>
        </p:nvSpPr>
        <p:spPr>
          <a:xfrm>
            <a:off x="3650025" y="1745213"/>
            <a:ext cx="311700" cy="3117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89"/>
          <p:cNvSpPr/>
          <p:nvPr/>
        </p:nvSpPr>
        <p:spPr>
          <a:xfrm>
            <a:off x="3249625" y="2164463"/>
            <a:ext cx="311700" cy="3117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89"/>
          <p:cNvSpPr/>
          <p:nvPr/>
        </p:nvSpPr>
        <p:spPr>
          <a:xfrm>
            <a:off x="3650025" y="2164463"/>
            <a:ext cx="311700" cy="3117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89"/>
          <p:cNvSpPr/>
          <p:nvPr/>
        </p:nvSpPr>
        <p:spPr>
          <a:xfrm>
            <a:off x="3249625" y="2583713"/>
            <a:ext cx="311700" cy="3117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89"/>
          <p:cNvSpPr/>
          <p:nvPr/>
        </p:nvSpPr>
        <p:spPr>
          <a:xfrm>
            <a:off x="3650025" y="2583713"/>
            <a:ext cx="311700" cy="3117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89"/>
          <p:cNvSpPr/>
          <p:nvPr/>
        </p:nvSpPr>
        <p:spPr>
          <a:xfrm>
            <a:off x="3249625" y="3002963"/>
            <a:ext cx="311700" cy="3117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89"/>
          <p:cNvSpPr/>
          <p:nvPr/>
        </p:nvSpPr>
        <p:spPr>
          <a:xfrm>
            <a:off x="4215950" y="1745213"/>
            <a:ext cx="311700" cy="3117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89"/>
          <p:cNvSpPr/>
          <p:nvPr/>
        </p:nvSpPr>
        <p:spPr>
          <a:xfrm>
            <a:off x="4616350" y="1745213"/>
            <a:ext cx="311700" cy="3117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89"/>
          <p:cNvSpPr/>
          <p:nvPr/>
        </p:nvSpPr>
        <p:spPr>
          <a:xfrm>
            <a:off x="4215950" y="2164463"/>
            <a:ext cx="311700" cy="3117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89"/>
          <p:cNvSpPr/>
          <p:nvPr/>
        </p:nvSpPr>
        <p:spPr>
          <a:xfrm>
            <a:off x="4616350" y="2164463"/>
            <a:ext cx="311700" cy="3117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89"/>
          <p:cNvSpPr/>
          <p:nvPr/>
        </p:nvSpPr>
        <p:spPr>
          <a:xfrm>
            <a:off x="4215950" y="2583713"/>
            <a:ext cx="311700" cy="3117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89"/>
          <p:cNvSpPr/>
          <p:nvPr/>
        </p:nvSpPr>
        <p:spPr>
          <a:xfrm>
            <a:off x="4616350" y="2583713"/>
            <a:ext cx="311700" cy="3117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89"/>
          <p:cNvSpPr/>
          <p:nvPr/>
        </p:nvSpPr>
        <p:spPr>
          <a:xfrm>
            <a:off x="4215950" y="3002963"/>
            <a:ext cx="311700" cy="3117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89"/>
          <p:cNvSpPr/>
          <p:nvPr/>
        </p:nvSpPr>
        <p:spPr>
          <a:xfrm>
            <a:off x="4616350" y="3002963"/>
            <a:ext cx="311700" cy="3117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89"/>
          <p:cNvSpPr/>
          <p:nvPr/>
        </p:nvSpPr>
        <p:spPr>
          <a:xfrm>
            <a:off x="4215950" y="3422213"/>
            <a:ext cx="311700" cy="3117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89"/>
          <p:cNvSpPr/>
          <p:nvPr/>
        </p:nvSpPr>
        <p:spPr>
          <a:xfrm>
            <a:off x="4616350" y="3422213"/>
            <a:ext cx="311700" cy="3117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89"/>
          <p:cNvSpPr/>
          <p:nvPr/>
        </p:nvSpPr>
        <p:spPr>
          <a:xfrm>
            <a:off x="4215950" y="3841463"/>
            <a:ext cx="311700" cy="3117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89"/>
          <p:cNvSpPr/>
          <p:nvPr/>
        </p:nvSpPr>
        <p:spPr>
          <a:xfrm>
            <a:off x="5182275" y="1745213"/>
            <a:ext cx="311700" cy="3117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89"/>
          <p:cNvSpPr/>
          <p:nvPr/>
        </p:nvSpPr>
        <p:spPr>
          <a:xfrm>
            <a:off x="5582675" y="1745213"/>
            <a:ext cx="311700" cy="3117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89"/>
          <p:cNvSpPr/>
          <p:nvPr/>
        </p:nvSpPr>
        <p:spPr>
          <a:xfrm>
            <a:off x="5182275" y="2164463"/>
            <a:ext cx="311700" cy="3117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89"/>
          <p:cNvSpPr/>
          <p:nvPr/>
        </p:nvSpPr>
        <p:spPr>
          <a:xfrm>
            <a:off x="5582675" y="2164463"/>
            <a:ext cx="311700" cy="3117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89"/>
          <p:cNvSpPr/>
          <p:nvPr/>
        </p:nvSpPr>
        <p:spPr>
          <a:xfrm>
            <a:off x="5182275" y="2583713"/>
            <a:ext cx="311700" cy="3117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89"/>
          <p:cNvSpPr/>
          <p:nvPr/>
        </p:nvSpPr>
        <p:spPr>
          <a:xfrm>
            <a:off x="5582675" y="2583713"/>
            <a:ext cx="311700" cy="3117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89"/>
          <p:cNvSpPr/>
          <p:nvPr/>
        </p:nvSpPr>
        <p:spPr>
          <a:xfrm>
            <a:off x="5182275" y="3002963"/>
            <a:ext cx="311700" cy="3117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89"/>
          <p:cNvSpPr/>
          <p:nvPr/>
        </p:nvSpPr>
        <p:spPr>
          <a:xfrm>
            <a:off x="5582675" y="3002963"/>
            <a:ext cx="311700" cy="3117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89"/>
          <p:cNvSpPr/>
          <p:nvPr/>
        </p:nvSpPr>
        <p:spPr>
          <a:xfrm>
            <a:off x="4616350" y="3841463"/>
            <a:ext cx="311700" cy="3117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89"/>
          <p:cNvSpPr txBox="1"/>
          <p:nvPr/>
        </p:nvSpPr>
        <p:spPr>
          <a:xfrm>
            <a:off x="3049050" y="867550"/>
            <a:ext cx="17508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304A"/>
                </a:solidFill>
                <a:latin typeface="Helvetica Neue"/>
                <a:ea typeface="Helvetica Neue"/>
                <a:cs typeface="Helvetica Neue"/>
                <a:sym typeface="Helvetica Neue"/>
              </a:rPr>
              <a:t>Product backlog</a:t>
            </a:r>
            <a:endParaRPr>
              <a:solidFill>
                <a:srgbClr val="1C304A"/>
              </a:solidFill>
              <a:latin typeface="Helvetica Neue"/>
              <a:ea typeface="Helvetica Neue"/>
              <a:cs typeface="Helvetica Neue"/>
              <a:sym typeface="Helvetica Neue"/>
            </a:endParaRPr>
          </a:p>
        </p:txBody>
      </p:sp>
      <p:sp>
        <p:nvSpPr>
          <p:cNvPr id="1401" name="Google Shape;1401;p189"/>
          <p:cNvSpPr txBox="1"/>
          <p:nvPr>
            <p:ph idx="4294967295" type="subTitle"/>
          </p:nvPr>
        </p:nvSpPr>
        <p:spPr>
          <a:xfrm>
            <a:off x="746072" y="292250"/>
            <a:ext cx="5017500" cy="66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200">
                <a:solidFill>
                  <a:srgbClr val="00CFFF"/>
                </a:solidFill>
              </a:rPr>
              <a:t>PREREQUISITE - GROOMED PRODUCT BACKLOG</a:t>
            </a:r>
            <a:endParaRPr b="1" sz="1200">
              <a:solidFill>
                <a:srgbClr val="00C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5" name="Shape 1405"/>
        <p:cNvGrpSpPr/>
        <p:nvPr/>
      </p:nvGrpSpPr>
      <p:grpSpPr>
        <a:xfrm>
          <a:off x="0" y="0"/>
          <a:ext cx="0" cy="0"/>
          <a:chOff x="0" y="0"/>
          <a:chExt cx="0" cy="0"/>
        </a:xfrm>
      </p:grpSpPr>
      <p:sp>
        <p:nvSpPr>
          <p:cNvPr id="1406" name="Google Shape;1406;p190"/>
          <p:cNvSpPr txBox="1"/>
          <p:nvPr>
            <p:ph type="ctrTitle"/>
          </p:nvPr>
        </p:nvSpPr>
        <p:spPr>
          <a:xfrm>
            <a:off x="676300" y="326250"/>
            <a:ext cx="7967400" cy="449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046B99"/>
                </a:solidFill>
              </a:rPr>
              <a:t>Plan</a:t>
            </a:r>
            <a:endParaRPr sz="3000">
              <a:solidFill>
                <a:srgbClr val="046B99"/>
              </a:solidFill>
            </a:endParaRPr>
          </a:p>
          <a:p>
            <a:pPr indent="0" lvl="0" marL="0" rtl="0" algn="l">
              <a:spcBef>
                <a:spcPts val="0"/>
              </a:spcBef>
              <a:spcAft>
                <a:spcPts val="0"/>
              </a:spcAft>
              <a:buNone/>
            </a:pPr>
            <a:r>
              <a:rPr lang="en" sz="3000">
                <a:solidFill>
                  <a:srgbClr val="1C304A"/>
                </a:solidFill>
              </a:rPr>
              <a:t>The prioritized work is then negotiated, agreed upon, and </a:t>
            </a:r>
            <a:r>
              <a:rPr lang="en" sz="3000"/>
              <a:t>sometimes</a:t>
            </a:r>
            <a:r>
              <a:rPr lang="en" sz="3000">
                <a:solidFill>
                  <a:srgbClr val="1C304A"/>
                </a:solidFill>
              </a:rPr>
              <a:t> </a:t>
            </a:r>
            <a:r>
              <a:rPr lang="en" sz="3000"/>
              <a:t>broken down further into</a:t>
            </a:r>
            <a:r>
              <a:rPr lang="en" sz="3000">
                <a:solidFill>
                  <a:srgbClr val="1C304A"/>
                </a:solidFill>
              </a:rPr>
              <a:t> smaller </a:t>
            </a:r>
            <a:r>
              <a:rPr lang="en" sz="3000"/>
              <a:t>pieces of work. Stories prioritized and agreed upon by the product team then form the </a:t>
            </a:r>
            <a:r>
              <a:rPr lang="en" sz="3000">
                <a:solidFill>
                  <a:srgbClr val="046B99"/>
                </a:solidFill>
              </a:rPr>
              <a:t>sprint backlog.</a:t>
            </a:r>
            <a:r>
              <a:rPr lang="en" sz="3000"/>
              <a:t> </a:t>
            </a:r>
            <a:endParaRPr sz="3000">
              <a:solidFill>
                <a:srgbClr val="1C304A"/>
              </a:solidFill>
            </a:endParaRPr>
          </a:p>
        </p:txBody>
      </p:sp>
      <p:sp>
        <p:nvSpPr>
          <p:cNvPr id="1407" name="Google Shape;1407;p190"/>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1" name="Shape 1411"/>
        <p:cNvGrpSpPr/>
        <p:nvPr/>
      </p:nvGrpSpPr>
      <p:grpSpPr>
        <a:xfrm>
          <a:off x="0" y="0"/>
          <a:ext cx="0" cy="0"/>
          <a:chOff x="0" y="0"/>
          <a:chExt cx="0" cy="0"/>
        </a:xfrm>
      </p:grpSpPr>
      <p:sp>
        <p:nvSpPr>
          <p:cNvPr id="1412" name="Google Shape;1412;p191"/>
          <p:cNvSpPr txBox="1"/>
          <p:nvPr>
            <p:ph idx="1" type="body"/>
          </p:nvPr>
        </p:nvSpPr>
        <p:spPr>
          <a:xfrm>
            <a:off x="725280" y="1722020"/>
            <a:ext cx="3617700" cy="26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Purpose</a:t>
            </a:r>
            <a:br>
              <a:rPr lang="en"/>
            </a:br>
            <a:r>
              <a:rPr lang="en"/>
              <a:t>Review the prioritized </a:t>
            </a:r>
            <a:r>
              <a:rPr b="1" lang="en"/>
              <a:t>product backlog </a:t>
            </a:r>
            <a:r>
              <a:rPr lang="en"/>
              <a:t>and </a:t>
            </a:r>
            <a:r>
              <a:rPr lang="en"/>
              <a:t>negotiate a </a:t>
            </a:r>
            <a:r>
              <a:rPr b="1" lang="en"/>
              <a:t>sprint backlog</a:t>
            </a:r>
            <a:endParaRPr b="1"/>
          </a:p>
          <a:p>
            <a:pPr indent="0" lvl="0" marL="0" rtl="0" algn="l">
              <a:spcBef>
                <a:spcPts val="1000"/>
              </a:spcBef>
              <a:spcAft>
                <a:spcPts val="1000"/>
              </a:spcAft>
              <a:buNone/>
            </a:pPr>
            <a:br>
              <a:rPr lang="en"/>
            </a:br>
            <a:r>
              <a:rPr b="1" lang="en">
                <a:solidFill>
                  <a:srgbClr val="046B99"/>
                </a:solidFill>
              </a:rPr>
              <a:t>What happens</a:t>
            </a:r>
            <a:r>
              <a:rPr lang="en">
                <a:solidFill>
                  <a:srgbClr val="046B99"/>
                </a:solidFill>
              </a:rPr>
              <a:t> </a:t>
            </a:r>
            <a:br>
              <a:rPr lang="en">
                <a:solidFill>
                  <a:schemeClr val="dk1"/>
                </a:solidFill>
              </a:rPr>
            </a:br>
            <a:r>
              <a:rPr lang="en">
                <a:solidFill>
                  <a:schemeClr val="dk1"/>
                </a:solidFill>
              </a:rPr>
              <a:t>Product </a:t>
            </a:r>
            <a:r>
              <a:rPr lang="en">
                <a:solidFill>
                  <a:schemeClr val="dk1"/>
                </a:solidFill>
              </a:rPr>
              <a:t>manager (PM) brings a prioritized product backlog with “ready” user stories; team asks questions to understand acceptance criteria; team and PM negotiate a sprint backlog</a:t>
            </a:r>
            <a:endParaRPr/>
          </a:p>
        </p:txBody>
      </p:sp>
      <p:sp>
        <p:nvSpPr>
          <p:cNvPr id="1413" name="Google Shape;1413;p191"/>
          <p:cNvSpPr txBox="1"/>
          <p:nvPr>
            <p:ph idx="2" type="body"/>
          </p:nvPr>
        </p:nvSpPr>
        <p:spPr>
          <a:xfrm>
            <a:off x="4675870" y="1730143"/>
            <a:ext cx="3617700" cy="26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Duration</a:t>
            </a:r>
            <a:br>
              <a:rPr b="1" lang="en"/>
            </a:br>
            <a:r>
              <a:rPr lang="en"/>
              <a:t>~2 hours for a 2-week sprint</a:t>
            </a:r>
            <a:br>
              <a:rPr b="1" lang="en"/>
            </a:br>
            <a:endParaRPr b="1"/>
          </a:p>
          <a:p>
            <a:pPr indent="0" lvl="0" marL="0" rtl="0" algn="l">
              <a:spcBef>
                <a:spcPts val="1000"/>
              </a:spcBef>
              <a:spcAft>
                <a:spcPts val="0"/>
              </a:spcAft>
              <a:buNone/>
            </a:pPr>
            <a:br>
              <a:rPr b="1" lang="en"/>
            </a:br>
            <a:r>
              <a:rPr b="1" lang="en">
                <a:solidFill>
                  <a:srgbClr val="046B99"/>
                </a:solidFill>
              </a:rPr>
              <a:t>Outputs</a:t>
            </a:r>
            <a:endParaRPr/>
          </a:p>
          <a:p>
            <a:pPr indent="-304800" lvl="0" marL="457200" rtl="0" algn="l">
              <a:spcBef>
                <a:spcPts val="1000"/>
              </a:spcBef>
              <a:spcAft>
                <a:spcPts val="0"/>
              </a:spcAft>
              <a:buSzPts val="1200"/>
              <a:buChar char="●"/>
            </a:pPr>
            <a:r>
              <a:rPr lang="en"/>
              <a:t>Sprint goals</a:t>
            </a:r>
            <a:endParaRPr/>
          </a:p>
          <a:p>
            <a:pPr indent="-304800" lvl="0" marL="457200" rtl="0" algn="l">
              <a:spcBef>
                <a:spcPts val="0"/>
              </a:spcBef>
              <a:spcAft>
                <a:spcPts val="0"/>
              </a:spcAft>
              <a:buSzPts val="1200"/>
              <a:buChar char="●"/>
            </a:pPr>
            <a:r>
              <a:rPr b="1" lang="en"/>
              <a:t>Sprint backlog</a:t>
            </a:r>
            <a:endParaRPr b="1"/>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1000"/>
              </a:spcAft>
              <a:buNone/>
            </a:pPr>
            <a:r>
              <a:t/>
            </a:r>
            <a:endParaRPr/>
          </a:p>
        </p:txBody>
      </p:sp>
      <p:sp>
        <p:nvSpPr>
          <p:cNvPr id="1414" name="Google Shape;1414;p191"/>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p</a:t>
            </a:r>
            <a:r>
              <a:rPr lang="en"/>
              <a:t>lanning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8" name="Shape 1418"/>
        <p:cNvGrpSpPr/>
        <p:nvPr/>
      </p:nvGrpSpPr>
      <p:grpSpPr>
        <a:xfrm>
          <a:off x="0" y="0"/>
          <a:ext cx="0" cy="0"/>
          <a:chOff x="0" y="0"/>
          <a:chExt cx="0" cy="0"/>
        </a:xfrm>
      </p:grpSpPr>
      <p:sp>
        <p:nvSpPr>
          <p:cNvPr id="1419" name="Google Shape;1419;p192"/>
          <p:cNvSpPr/>
          <p:nvPr/>
        </p:nvSpPr>
        <p:spPr>
          <a:xfrm>
            <a:off x="3049050" y="1477338"/>
            <a:ext cx="3045900" cy="3408300"/>
          </a:xfrm>
          <a:prstGeom prst="rect">
            <a:avLst/>
          </a:prstGeom>
          <a:noFill/>
          <a:ln cap="flat" cmpd="sng" w="19050">
            <a:solidFill>
              <a:srgbClr val="1C304A"/>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0" name="Google Shape;1420;p192"/>
          <p:cNvCxnSpPr/>
          <p:nvPr/>
        </p:nvCxnSpPr>
        <p:spPr>
          <a:xfrm>
            <a:off x="988800" y="999700"/>
            <a:ext cx="7166400" cy="0"/>
          </a:xfrm>
          <a:prstGeom prst="straightConnector1">
            <a:avLst/>
          </a:prstGeom>
          <a:noFill/>
          <a:ln cap="flat" cmpd="sng" w="19050">
            <a:solidFill>
              <a:schemeClr val="dk2"/>
            </a:solidFill>
            <a:prstDash val="solid"/>
            <a:round/>
            <a:headEnd len="med" w="med" type="none"/>
            <a:tailEnd len="med" w="med" type="triangle"/>
          </a:ln>
        </p:spPr>
      </p:cxnSp>
      <p:sp>
        <p:nvSpPr>
          <p:cNvPr id="1421" name="Google Shape;1421;p192"/>
          <p:cNvSpPr/>
          <p:nvPr/>
        </p:nvSpPr>
        <p:spPr>
          <a:xfrm>
            <a:off x="3249625" y="2354888"/>
            <a:ext cx="311700" cy="3117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92"/>
          <p:cNvSpPr/>
          <p:nvPr/>
        </p:nvSpPr>
        <p:spPr>
          <a:xfrm>
            <a:off x="3650025" y="2354888"/>
            <a:ext cx="311700" cy="3117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92"/>
          <p:cNvSpPr/>
          <p:nvPr/>
        </p:nvSpPr>
        <p:spPr>
          <a:xfrm>
            <a:off x="3249625" y="2774138"/>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92"/>
          <p:cNvSpPr/>
          <p:nvPr/>
        </p:nvSpPr>
        <p:spPr>
          <a:xfrm>
            <a:off x="3650025" y="2774138"/>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92"/>
          <p:cNvSpPr/>
          <p:nvPr/>
        </p:nvSpPr>
        <p:spPr>
          <a:xfrm>
            <a:off x="3249625" y="3193388"/>
            <a:ext cx="311700" cy="3117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92"/>
          <p:cNvSpPr/>
          <p:nvPr/>
        </p:nvSpPr>
        <p:spPr>
          <a:xfrm>
            <a:off x="3650025" y="3193388"/>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92"/>
          <p:cNvSpPr/>
          <p:nvPr/>
        </p:nvSpPr>
        <p:spPr>
          <a:xfrm>
            <a:off x="3249625" y="3612638"/>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92"/>
          <p:cNvSpPr/>
          <p:nvPr/>
        </p:nvSpPr>
        <p:spPr>
          <a:xfrm>
            <a:off x="4215950" y="2354888"/>
            <a:ext cx="311700" cy="3117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92"/>
          <p:cNvSpPr/>
          <p:nvPr/>
        </p:nvSpPr>
        <p:spPr>
          <a:xfrm>
            <a:off x="4616350" y="2354888"/>
            <a:ext cx="311700" cy="3117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92"/>
          <p:cNvSpPr/>
          <p:nvPr/>
        </p:nvSpPr>
        <p:spPr>
          <a:xfrm>
            <a:off x="4215950" y="2774138"/>
            <a:ext cx="311700" cy="3117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92"/>
          <p:cNvSpPr/>
          <p:nvPr/>
        </p:nvSpPr>
        <p:spPr>
          <a:xfrm>
            <a:off x="4616350" y="2774138"/>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92"/>
          <p:cNvSpPr/>
          <p:nvPr/>
        </p:nvSpPr>
        <p:spPr>
          <a:xfrm>
            <a:off x="4215950" y="3193388"/>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92"/>
          <p:cNvSpPr/>
          <p:nvPr/>
        </p:nvSpPr>
        <p:spPr>
          <a:xfrm>
            <a:off x="4616350" y="3193388"/>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92"/>
          <p:cNvSpPr/>
          <p:nvPr/>
        </p:nvSpPr>
        <p:spPr>
          <a:xfrm>
            <a:off x="4215950" y="3612638"/>
            <a:ext cx="311700" cy="3117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92"/>
          <p:cNvSpPr/>
          <p:nvPr/>
        </p:nvSpPr>
        <p:spPr>
          <a:xfrm>
            <a:off x="4616350" y="3612638"/>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92"/>
          <p:cNvSpPr/>
          <p:nvPr/>
        </p:nvSpPr>
        <p:spPr>
          <a:xfrm>
            <a:off x="4215950" y="4031888"/>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92"/>
          <p:cNvSpPr/>
          <p:nvPr/>
        </p:nvSpPr>
        <p:spPr>
          <a:xfrm>
            <a:off x="4616350" y="4031888"/>
            <a:ext cx="311700" cy="3117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92"/>
          <p:cNvSpPr/>
          <p:nvPr/>
        </p:nvSpPr>
        <p:spPr>
          <a:xfrm>
            <a:off x="4215950" y="4451138"/>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92"/>
          <p:cNvSpPr/>
          <p:nvPr/>
        </p:nvSpPr>
        <p:spPr>
          <a:xfrm>
            <a:off x="5182275" y="2354888"/>
            <a:ext cx="311700" cy="3117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92"/>
          <p:cNvSpPr/>
          <p:nvPr/>
        </p:nvSpPr>
        <p:spPr>
          <a:xfrm>
            <a:off x="5582675" y="2354888"/>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92"/>
          <p:cNvSpPr/>
          <p:nvPr/>
        </p:nvSpPr>
        <p:spPr>
          <a:xfrm>
            <a:off x="5182275" y="2774138"/>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92"/>
          <p:cNvSpPr/>
          <p:nvPr/>
        </p:nvSpPr>
        <p:spPr>
          <a:xfrm>
            <a:off x="5582675" y="2774138"/>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92"/>
          <p:cNvSpPr/>
          <p:nvPr/>
        </p:nvSpPr>
        <p:spPr>
          <a:xfrm>
            <a:off x="5182275" y="3193388"/>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92"/>
          <p:cNvSpPr/>
          <p:nvPr/>
        </p:nvSpPr>
        <p:spPr>
          <a:xfrm>
            <a:off x="5582675" y="3193388"/>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92"/>
          <p:cNvSpPr/>
          <p:nvPr/>
        </p:nvSpPr>
        <p:spPr>
          <a:xfrm>
            <a:off x="5182275" y="3612638"/>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92"/>
          <p:cNvSpPr/>
          <p:nvPr/>
        </p:nvSpPr>
        <p:spPr>
          <a:xfrm>
            <a:off x="5582675" y="3612638"/>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92"/>
          <p:cNvSpPr/>
          <p:nvPr/>
        </p:nvSpPr>
        <p:spPr>
          <a:xfrm>
            <a:off x="4616350" y="4451138"/>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92"/>
          <p:cNvSpPr txBox="1"/>
          <p:nvPr/>
        </p:nvSpPr>
        <p:spPr>
          <a:xfrm>
            <a:off x="3049050" y="1477225"/>
            <a:ext cx="16659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304A"/>
                </a:solidFill>
                <a:latin typeface="Helvetica Neue"/>
                <a:ea typeface="Helvetica Neue"/>
                <a:cs typeface="Helvetica Neue"/>
                <a:sym typeface="Helvetica Neue"/>
              </a:rPr>
              <a:t>Sprint Backlog</a:t>
            </a:r>
            <a:endParaRPr>
              <a:solidFill>
                <a:srgbClr val="1C304A"/>
              </a:solidFill>
              <a:latin typeface="Helvetica Neue"/>
              <a:ea typeface="Helvetica Neue"/>
              <a:cs typeface="Helvetica Neue"/>
              <a:sym typeface="Helvetica Neue"/>
            </a:endParaRPr>
          </a:p>
        </p:txBody>
      </p:sp>
      <p:sp>
        <p:nvSpPr>
          <p:cNvPr id="1449" name="Google Shape;1449;p192"/>
          <p:cNvSpPr/>
          <p:nvPr/>
        </p:nvSpPr>
        <p:spPr>
          <a:xfrm>
            <a:off x="3645750" y="707200"/>
            <a:ext cx="3376500" cy="585000"/>
          </a:xfrm>
          <a:prstGeom prst="rect">
            <a:avLst/>
          </a:prstGeom>
          <a:noFill/>
          <a:ln cap="flat" cmpd="sng" w="9525">
            <a:solidFill>
              <a:srgbClr val="00C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92"/>
          <p:cNvSpPr/>
          <p:nvPr/>
        </p:nvSpPr>
        <p:spPr>
          <a:xfrm>
            <a:off x="6767368" y="738682"/>
            <a:ext cx="221100" cy="210300"/>
          </a:xfrm>
          <a:prstGeom prst="star5">
            <a:avLst>
              <a:gd fmla="val 19098" name="adj"/>
              <a:gd fmla="val 105146" name="hf"/>
              <a:gd fmla="val 110557" name="vf"/>
            </a:avLst>
          </a:prstGeom>
          <a:noFill/>
          <a:ln cap="flat" cmpd="sng" w="19050">
            <a:solidFill>
              <a:srgbClr val="046B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92"/>
          <p:cNvSpPr txBox="1"/>
          <p:nvPr>
            <p:ph idx="4294967295" type="subTitle"/>
          </p:nvPr>
        </p:nvSpPr>
        <p:spPr>
          <a:xfrm>
            <a:off x="648547" y="133800"/>
            <a:ext cx="5017500" cy="66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200">
                <a:solidFill>
                  <a:srgbClr val="00CFFF"/>
                </a:solidFill>
              </a:rPr>
              <a:t>SPRINT BACKLOG</a:t>
            </a:r>
            <a:endParaRPr b="1" sz="1200">
              <a:solidFill>
                <a:srgbClr val="00C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5" name="Shape 1455"/>
        <p:cNvGrpSpPr/>
        <p:nvPr/>
      </p:nvGrpSpPr>
      <p:grpSpPr>
        <a:xfrm>
          <a:off x="0" y="0"/>
          <a:ext cx="0" cy="0"/>
          <a:chOff x="0" y="0"/>
          <a:chExt cx="0" cy="0"/>
        </a:xfrm>
      </p:grpSpPr>
      <p:sp>
        <p:nvSpPr>
          <p:cNvPr id="1456" name="Google Shape;1456;p193"/>
          <p:cNvSpPr txBox="1"/>
          <p:nvPr>
            <p:ph type="ctrTitle"/>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046B99"/>
                </a:solidFill>
              </a:rPr>
              <a:t>Build</a:t>
            </a:r>
            <a:endParaRPr sz="3000">
              <a:solidFill>
                <a:srgbClr val="046B99"/>
              </a:solidFill>
            </a:endParaRPr>
          </a:p>
          <a:p>
            <a:pPr indent="0" lvl="0" marL="0" rtl="0" algn="l">
              <a:spcBef>
                <a:spcPts val="0"/>
              </a:spcBef>
              <a:spcAft>
                <a:spcPts val="0"/>
              </a:spcAft>
              <a:buNone/>
            </a:pPr>
            <a:r>
              <a:rPr lang="en" sz="3000">
                <a:solidFill>
                  <a:srgbClr val="1C304A"/>
                </a:solidFill>
              </a:rPr>
              <a:t>During the sprint, product teams work only on those </a:t>
            </a:r>
            <a:r>
              <a:rPr lang="en" sz="3000"/>
              <a:t>stories</a:t>
            </a:r>
            <a:r>
              <a:rPr lang="en" sz="3000">
                <a:solidFill>
                  <a:srgbClr val="1C304A"/>
                </a:solidFill>
              </a:rPr>
              <a:t> and check in daily to retain focus and unblock each other.</a:t>
            </a:r>
            <a:endParaRPr sz="3000">
              <a:solidFill>
                <a:srgbClr val="1C304A"/>
              </a:solidFill>
            </a:endParaRPr>
          </a:p>
        </p:txBody>
      </p:sp>
      <p:sp>
        <p:nvSpPr>
          <p:cNvPr id="1457" name="Google Shape;1457;p193"/>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1" name="Shape 1461"/>
        <p:cNvGrpSpPr/>
        <p:nvPr/>
      </p:nvGrpSpPr>
      <p:grpSpPr>
        <a:xfrm>
          <a:off x="0" y="0"/>
          <a:ext cx="0" cy="0"/>
          <a:chOff x="0" y="0"/>
          <a:chExt cx="0" cy="0"/>
        </a:xfrm>
      </p:grpSpPr>
      <p:sp>
        <p:nvSpPr>
          <p:cNvPr id="1462" name="Google Shape;1462;p194"/>
          <p:cNvSpPr txBox="1"/>
          <p:nvPr>
            <p:ph idx="1" type="body"/>
          </p:nvPr>
        </p:nvSpPr>
        <p:spPr>
          <a:xfrm>
            <a:off x="725280" y="1722020"/>
            <a:ext cx="3617700" cy="26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Purpose</a:t>
            </a:r>
            <a:br>
              <a:rPr lang="en"/>
            </a:br>
            <a:r>
              <a:rPr lang="en"/>
              <a:t>To surface and remove obstacles </a:t>
            </a:r>
            <a:endParaRPr/>
          </a:p>
          <a:p>
            <a:pPr indent="0" lvl="0" marL="0" rtl="0" algn="l">
              <a:spcBef>
                <a:spcPts val="1000"/>
              </a:spcBef>
              <a:spcAft>
                <a:spcPts val="0"/>
              </a:spcAft>
              <a:buNone/>
            </a:pPr>
            <a:br>
              <a:rPr lang="en"/>
            </a:br>
            <a:r>
              <a:rPr b="1" lang="en">
                <a:solidFill>
                  <a:srgbClr val="046B99"/>
                </a:solidFill>
              </a:rPr>
              <a:t>What happens</a:t>
            </a:r>
            <a:r>
              <a:rPr lang="en">
                <a:solidFill>
                  <a:srgbClr val="046B99"/>
                </a:solidFill>
              </a:rPr>
              <a:t> </a:t>
            </a:r>
            <a:br>
              <a:rPr lang="en">
                <a:solidFill>
                  <a:schemeClr val="dk1"/>
                </a:solidFill>
              </a:rPr>
            </a:br>
            <a:r>
              <a:rPr lang="en">
                <a:solidFill>
                  <a:schemeClr val="dk1"/>
                </a:solidFill>
              </a:rPr>
              <a:t>Each team member answers: </a:t>
            </a:r>
            <a:endParaRPr>
              <a:solidFill>
                <a:schemeClr val="dk1"/>
              </a:solidFill>
            </a:endParaRPr>
          </a:p>
          <a:p>
            <a:pPr indent="-304800" lvl="0" marL="457200" rtl="0" algn="l">
              <a:spcBef>
                <a:spcPts val="1000"/>
              </a:spcBef>
              <a:spcAft>
                <a:spcPts val="0"/>
              </a:spcAft>
              <a:buClr>
                <a:schemeClr val="dk1"/>
              </a:buClr>
              <a:buSzPts val="1200"/>
              <a:buChar char="●"/>
            </a:pPr>
            <a:r>
              <a:rPr lang="en">
                <a:solidFill>
                  <a:schemeClr val="dk1"/>
                </a:solidFill>
              </a:rPr>
              <a:t>What did you do yesterday? </a:t>
            </a:r>
            <a:endParaRPr>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What will you do today? </a:t>
            </a:r>
            <a:endParaRPr>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Are there any obstacles in the way?</a:t>
            </a:r>
            <a:endParaRPr/>
          </a:p>
        </p:txBody>
      </p:sp>
      <p:sp>
        <p:nvSpPr>
          <p:cNvPr id="1463" name="Google Shape;1463;p194"/>
          <p:cNvSpPr txBox="1"/>
          <p:nvPr>
            <p:ph idx="2" type="body"/>
          </p:nvPr>
        </p:nvSpPr>
        <p:spPr>
          <a:xfrm>
            <a:off x="4675870" y="1730143"/>
            <a:ext cx="3617700" cy="26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Duration</a:t>
            </a:r>
            <a:br>
              <a:rPr b="1" lang="en"/>
            </a:br>
            <a:r>
              <a:rPr lang="en"/>
              <a:t>Not more than 15 minutes daily</a:t>
            </a:r>
            <a:endParaRPr b="1"/>
          </a:p>
          <a:p>
            <a:pPr indent="0" lvl="0" marL="0" rtl="0" algn="l">
              <a:spcBef>
                <a:spcPts val="1000"/>
              </a:spcBef>
              <a:spcAft>
                <a:spcPts val="0"/>
              </a:spcAft>
              <a:buNone/>
            </a:pPr>
            <a:br>
              <a:rPr b="1" lang="en"/>
            </a:br>
            <a:r>
              <a:rPr b="1" lang="en">
                <a:solidFill>
                  <a:srgbClr val="046B99"/>
                </a:solidFill>
              </a:rPr>
              <a:t>Outputs</a:t>
            </a:r>
            <a:endParaRPr/>
          </a:p>
          <a:p>
            <a:pPr indent="-304800" lvl="0" marL="457200" rtl="0" algn="l">
              <a:spcBef>
                <a:spcPts val="1000"/>
              </a:spcBef>
              <a:spcAft>
                <a:spcPts val="0"/>
              </a:spcAft>
              <a:buSzPts val="1200"/>
              <a:buChar char="●"/>
            </a:pPr>
            <a:r>
              <a:rPr lang="en"/>
              <a:t>List of obstacles to remove</a:t>
            </a:r>
            <a:endParaRPr/>
          </a:p>
          <a:p>
            <a:pPr indent="-304800" lvl="0" marL="457200" rtl="0" algn="l">
              <a:spcBef>
                <a:spcPts val="0"/>
              </a:spcBef>
              <a:spcAft>
                <a:spcPts val="0"/>
              </a:spcAft>
              <a:buSzPts val="1200"/>
              <a:buChar char="●"/>
            </a:pPr>
            <a:r>
              <a:rPr lang="en"/>
              <a:t>Potential list of more in-depth conversations to have</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1464" name="Google Shape;1464;p194"/>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Daily standup</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8" name="Shape 1468"/>
        <p:cNvGrpSpPr/>
        <p:nvPr/>
      </p:nvGrpSpPr>
      <p:grpSpPr>
        <a:xfrm>
          <a:off x="0" y="0"/>
          <a:ext cx="0" cy="0"/>
          <a:chOff x="0" y="0"/>
          <a:chExt cx="0" cy="0"/>
        </a:xfrm>
      </p:grpSpPr>
      <p:cxnSp>
        <p:nvCxnSpPr>
          <p:cNvPr id="1469" name="Google Shape;1469;p195"/>
          <p:cNvCxnSpPr/>
          <p:nvPr/>
        </p:nvCxnSpPr>
        <p:spPr>
          <a:xfrm>
            <a:off x="988800" y="999700"/>
            <a:ext cx="7166400" cy="0"/>
          </a:xfrm>
          <a:prstGeom prst="straightConnector1">
            <a:avLst/>
          </a:prstGeom>
          <a:noFill/>
          <a:ln cap="flat" cmpd="sng" w="19050">
            <a:solidFill>
              <a:schemeClr val="dk2"/>
            </a:solidFill>
            <a:prstDash val="solid"/>
            <a:round/>
            <a:headEnd len="med" w="med" type="none"/>
            <a:tailEnd len="med" w="med" type="triangle"/>
          </a:ln>
        </p:spPr>
      </p:cxnSp>
      <p:sp>
        <p:nvSpPr>
          <p:cNvPr id="1470" name="Google Shape;1470;p195"/>
          <p:cNvSpPr/>
          <p:nvPr/>
        </p:nvSpPr>
        <p:spPr>
          <a:xfrm>
            <a:off x="3645688" y="1538700"/>
            <a:ext cx="550200" cy="550200"/>
          </a:xfrm>
          <a:prstGeom prst="rect">
            <a:avLst/>
          </a:prstGeom>
          <a:noFill/>
          <a:ln cap="flat" cmpd="sng" w="19050">
            <a:solidFill>
              <a:srgbClr val="00CF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95"/>
          <p:cNvSpPr/>
          <p:nvPr/>
        </p:nvSpPr>
        <p:spPr>
          <a:xfrm>
            <a:off x="4352294" y="1538700"/>
            <a:ext cx="550200" cy="550200"/>
          </a:xfrm>
          <a:prstGeom prst="rect">
            <a:avLst/>
          </a:prstGeom>
          <a:noFill/>
          <a:ln cap="flat" cmpd="sng" w="19050">
            <a:solidFill>
              <a:srgbClr val="00CF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95"/>
          <p:cNvSpPr/>
          <p:nvPr/>
        </p:nvSpPr>
        <p:spPr>
          <a:xfrm>
            <a:off x="3645688" y="2265557"/>
            <a:ext cx="550200" cy="550200"/>
          </a:xfrm>
          <a:prstGeom prst="rect">
            <a:avLst/>
          </a:prstGeom>
          <a:noFill/>
          <a:ln cap="flat" cmpd="sng" w="19050">
            <a:solidFill>
              <a:srgbClr val="00CF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95"/>
          <p:cNvSpPr/>
          <p:nvPr/>
        </p:nvSpPr>
        <p:spPr>
          <a:xfrm>
            <a:off x="5058901" y="1538700"/>
            <a:ext cx="550200" cy="550200"/>
          </a:xfrm>
          <a:prstGeom prst="rect">
            <a:avLst/>
          </a:prstGeom>
          <a:noFill/>
          <a:ln cap="flat" cmpd="sng" w="19050">
            <a:solidFill>
              <a:srgbClr val="046B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95"/>
          <p:cNvSpPr/>
          <p:nvPr/>
        </p:nvSpPr>
        <p:spPr>
          <a:xfrm>
            <a:off x="5765508" y="1538700"/>
            <a:ext cx="550200" cy="550200"/>
          </a:xfrm>
          <a:prstGeom prst="rect">
            <a:avLst/>
          </a:prstGeom>
          <a:noFill/>
          <a:ln cap="flat" cmpd="sng" w="19050">
            <a:solidFill>
              <a:srgbClr val="046B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95"/>
          <p:cNvSpPr/>
          <p:nvPr/>
        </p:nvSpPr>
        <p:spPr>
          <a:xfrm>
            <a:off x="4352294" y="2265557"/>
            <a:ext cx="550200" cy="550200"/>
          </a:xfrm>
          <a:prstGeom prst="rect">
            <a:avLst/>
          </a:prstGeom>
          <a:noFill/>
          <a:ln cap="flat" cmpd="sng" w="19050">
            <a:solidFill>
              <a:srgbClr val="046B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95"/>
          <p:cNvSpPr/>
          <p:nvPr/>
        </p:nvSpPr>
        <p:spPr>
          <a:xfrm>
            <a:off x="5058901" y="2265557"/>
            <a:ext cx="550200" cy="550200"/>
          </a:xfrm>
          <a:prstGeom prst="rect">
            <a:avLst/>
          </a:prstGeom>
          <a:noFill/>
          <a:ln cap="flat" cmpd="sng" w="19050">
            <a:solidFill>
              <a:srgbClr val="046B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95"/>
          <p:cNvSpPr/>
          <p:nvPr/>
        </p:nvSpPr>
        <p:spPr>
          <a:xfrm>
            <a:off x="5765508" y="2265557"/>
            <a:ext cx="550200" cy="550200"/>
          </a:xfrm>
          <a:prstGeom prst="rect">
            <a:avLst/>
          </a:prstGeom>
          <a:noFill/>
          <a:ln cap="flat" cmpd="sng" w="19050">
            <a:solidFill>
              <a:srgbClr val="046B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95"/>
          <p:cNvSpPr/>
          <p:nvPr/>
        </p:nvSpPr>
        <p:spPr>
          <a:xfrm>
            <a:off x="6472114" y="1538700"/>
            <a:ext cx="550200" cy="550200"/>
          </a:xfrm>
          <a:prstGeom prst="rect">
            <a:avLst/>
          </a:prstGeom>
          <a:noFill/>
          <a:ln cap="flat" cmpd="sng" w="19050">
            <a:solidFill>
              <a:srgbClr val="1C304A"/>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95"/>
          <p:cNvSpPr/>
          <p:nvPr/>
        </p:nvSpPr>
        <p:spPr>
          <a:xfrm>
            <a:off x="3645750" y="707200"/>
            <a:ext cx="3376500" cy="585000"/>
          </a:xfrm>
          <a:prstGeom prst="rect">
            <a:avLst/>
          </a:prstGeom>
          <a:noFill/>
          <a:ln cap="flat" cmpd="sng" w="19050">
            <a:solidFill>
              <a:srgbClr val="00C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95"/>
          <p:cNvSpPr/>
          <p:nvPr/>
        </p:nvSpPr>
        <p:spPr>
          <a:xfrm>
            <a:off x="241625" y="1538825"/>
            <a:ext cx="3045900" cy="3408300"/>
          </a:xfrm>
          <a:prstGeom prst="rect">
            <a:avLst/>
          </a:prstGeom>
          <a:noFill/>
          <a:ln cap="flat" cmpd="sng" w="19050">
            <a:solidFill>
              <a:schemeClr val="lt2"/>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95"/>
          <p:cNvSpPr/>
          <p:nvPr/>
        </p:nvSpPr>
        <p:spPr>
          <a:xfrm>
            <a:off x="442200" y="2416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95"/>
          <p:cNvSpPr/>
          <p:nvPr/>
        </p:nvSpPr>
        <p:spPr>
          <a:xfrm>
            <a:off x="842600" y="2416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95"/>
          <p:cNvSpPr/>
          <p:nvPr/>
        </p:nvSpPr>
        <p:spPr>
          <a:xfrm>
            <a:off x="442200" y="2835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95"/>
          <p:cNvSpPr/>
          <p:nvPr/>
        </p:nvSpPr>
        <p:spPr>
          <a:xfrm>
            <a:off x="842600" y="2835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95"/>
          <p:cNvSpPr/>
          <p:nvPr/>
        </p:nvSpPr>
        <p:spPr>
          <a:xfrm>
            <a:off x="442200" y="32548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95"/>
          <p:cNvSpPr/>
          <p:nvPr/>
        </p:nvSpPr>
        <p:spPr>
          <a:xfrm>
            <a:off x="842600" y="32548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95"/>
          <p:cNvSpPr/>
          <p:nvPr/>
        </p:nvSpPr>
        <p:spPr>
          <a:xfrm>
            <a:off x="442200" y="36741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95"/>
          <p:cNvSpPr/>
          <p:nvPr/>
        </p:nvSpPr>
        <p:spPr>
          <a:xfrm>
            <a:off x="1408525" y="2416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95"/>
          <p:cNvSpPr/>
          <p:nvPr/>
        </p:nvSpPr>
        <p:spPr>
          <a:xfrm>
            <a:off x="1808925" y="2416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95"/>
          <p:cNvSpPr/>
          <p:nvPr/>
        </p:nvSpPr>
        <p:spPr>
          <a:xfrm>
            <a:off x="1408525" y="283562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95"/>
          <p:cNvSpPr/>
          <p:nvPr/>
        </p:nvSpPr>
        <p:spPr>
          <a:xfrm>
            <a:off x="1808925" y="2835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95"/>
          <p:cNvSpPr/>
          <p:nvPr/>
        </p:nvSpPr>
        <p:spPr>
          <a:xfrm>
            <a:off x="1408525" y="32548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95"/>
          <p:cNvSpPr/>
          <p:nvPr/>
        </p:nvSpPr>
        <p:spPr>
          <a:xfrm>
            <a:off x="1808925" y="32548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95"/>
          <p:cNvSpPr/>
          <p:nvPr/>
        </p:nvSpPr>
        <p:spPr>
          <a:xfrm>
            <a:off x="1408525" y="367412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95"/>
          <p:cNvSpPr/>
          <p:nvPr/>
        </p:nvSpPr>
        <p:spPr>
          <a:xfrm>
            <a:off x="1808925" y="36741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95"/>
          <p:cNvSpPr/>
          <p:nvPr/>
        </p:nvSpPr>
        <p:spPr>
          <a:xfrm>
            <a:off x="1408525" y="40933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95"/>
          <p:cNvSpPr/>
          <p:nvPr/>
        </p:nvSpPr>
        <p:spPr>
          <a:xfrm>
            <a:off x="1808925" y="4093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95"/>
          <p:cNvSpPr/>
          <p:nvPr/>
        </p:nvSpPr>
        <p:spPr>
          <a:xfrm>
            <a:off x="1408525" y="4512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95"/>
          <p:cNvSpPr/>
          <p:nvPr/>
        </p:nvSpPr>
        <p:spPr>
          <a:xfrm>
            <a:off x="2374850" y="2416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95"/>
          <p:cNvSpPr/>
          <p:nvPr/>
        </p:nvSpPr>
        <p:spPr>
          <a:xfrm>
            <a:off x="2775250" y="24163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95"/>
          <p:cNvSpPr/>
          <p:nvPr/>
        </p:nvSpPr>
        <p:spPr>
          <a:xfrm>
            <a:off x="2374850" y="2835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95"/>
          <p:cNvSpPr/>
          <p:nvPr/>
        </p:nvSpPr>
        <p:spPr>
          <a:xfrm>
            <a:off x="2775250" y="2835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95"/>
          <p:cNvSpPr/>
          <p:nvPr/>
        </p:nvSpPr>
        <p:spPr>
          <a:xfrm>
            <a:off x="2374850" y="32548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95"/>
          <p:cNvSpPr/>
          <p:nvPr/>
        </p:nvSpPr>
        <p:spPr>
          <a:xfrm>
            <a:off x="2775250" y="32548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95"/>
          <p:cNvSpPr/>
          <p:nvPr/>
        </p:nvSpPr>
        <p:spPr>
          <a:xfrm>
            <a:off x="2374850" y="36741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95"/>
          <p:cNvSpPr/>
          <p:nvPr/>
        </p:nvSpPr>
        <p:spPr>
          <a:xfrm>
            <a:off x="2775250" y="36741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95"/>
          <p:cNvSpPr/>
          <p:nvPr/>
        </p:nvSpPr>
        <p:spPr>
          <a:xfrm>
            <a:off x="1808925" y="4512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95"/>
          <p:cNvSpPr txBox="1"/>
          <p:nvPr/>
        </p:nvSpPr>
        <p:spPr>
          <a:xfrm>
            <a:off x="445400" y="2002975"/>
            <a:ext cx="708900" cy="4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E9E9E"/>
                </a:solidFill>
                <a:latin typeface="Helvetica Neue"/>
                <a:ea typeface="Helvetica Neue"/>
                <a:cs typeface="Helvetica Neue"/>
                <a:sym typeface="Helvetica Neue"/>
              </a:rPr>
              <a:t>P1</a:t>
            </a:r>
            <a:endParaRPr>
              <a:solidFill>
                <a:srgbClr val="9E9E9E"/>
              </a:solidFill>
              <a:latin typeface="Helvetica Neue"/>
              <a:ea typeface="Helvetica Neue"/>
              <a:cs typeface="Helvetica Neue"/>
              <a:sym typeface="Helvetica Neue"/>
            </a:endParaRPr>
          </a:p>
        </p:txBody>
      </p:sp>
      <p:sp>
        <p:nvSpPr>
          <p:cNvPr id="1509" name="Google Shape;1509;p195"/>
          <p:cNvSpPr txBox="1"/>
          <p:nvPr/>
        </p:nvSpPr>
        <p:spPr>
          <a:xfrm>
            <a:off x="1410125" y="2002975"/>
            <a:ext cx="708900" cy="4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E9E9E"/>
                </a:solidFill>
                <a:latin typeface="Helvetica Neue"/>
                <a:ea typeface="Helvetica Neue"/>
                <a:cs typeface="Helvetica Neue"/>
                <a:sym typeface="Helvetica Neue"/>
              </a:rPr>
              <a:t>P2</a:t>
            </a:r>
            <a:endParaRPr>
              <a:solidFill>
                <a:srgbClr val="9E9E9E"/>
              </a:solidFill>
              <a:latin typeface="Helvetica Neue"/>
              <a:ea typeface="Helvetica Neue"/>
              <a:cs typeface="Helvetica Neue"/>
              <a:sym typeface="Helvetica Neue"/>
            </a:endParaRPr>
          </a:p>
        </p:txBody>
      </p:sp>
      <p:sp>
        <p:nvSpPr>
          <p:cNvPr id="1510" name="Google Shape;1510;p195"/>
          <p:cNvSpPr txBox="1"/>
          <p:nvPr/>
        </p:nvSpPr>
        <p:spPr>
          <a:xfrm>
            <a:off x="2374850" y="2002975"/>
            <a:ext cx="708900" cy="4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E9E9E"/>
                </a:solidFill>
                <a:latin typeface="Helvetica Neue"/>
                <a:ea typeface="Helvetica Neue"/>
                <a:cs typeface="Helvetica Neue"/>
                <a:sym typeface="Helvetica Neue"/>
              </a:rPr>
              <a:t>P3</a:t>
            </a:r>
            <a:endParaRPr>
              <a:solidFill>
                <a:srgbClr val="9E9E9E"/>
              </a:solidFill>
              <a:latin typeface="Helvetica Neue"/>
              <a:ea typeface="Helvetica Neue"/>
              <a:cs typeface="Helvetica Neue"/>
              <a:sym typeface="Helvetica Neue"/>
            </a:endParaRPr>
          </a:p>
        </p:txBody>
      </p:sp>
      <p:sp>
        <p:nvSpPr>
          <p:cNvPr id="1511" name="Google Shape;1511;p195"/>
          <p:cNvSpPr txBox="1"/>
          <p:nvPr/>
        </p:nvSpPr>
        <p:spPr>
          <a:xfrm>
            <a:off x="241625" y="1538700"/>
            <a:ext cx="11538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to-do</a:t>
            </a:r>
            <a:endParaRPr>
              <a:solidFill>
                <a:schemeClr val="lt2"/>
              </a:solidFill>
              <a:latin typeface="Helvetica Neue"/>
              <a:ea typeface="Helvetica Neue"/>
              <a:cs typeface="Helvetica Neue"/>
              <a:sym typeface="Helvetica Neue"/>
            </a:endParaRPr>
          </a:p>
        </p:txBody>
      </p:sp>
      <p:sp>
        <p:nvSpPr>
          <p:cNvPr id="1512" name="Google Shape;1512;p195"/>
          <p:cNvSpPr/>
          <p:nvPr/>
        </p:nvSpPr>
        <p:spPr>
          <a:xfrm>
            <a:off x="6767368" y="738682"/>
            <a:ext cx="221100" cy="210300"/>
          </a:xfrm>
          <a:prstGeom prst="star5">
            <a:avLst>
              <a:gd fmla="val 19098" name="adj"/>
              <a:gd fmla="val 105146" name="hf"/>
              <a:gd fmla="val 110557" name="vf"/>
            </a:avLst>
          </a:prstGeom>
          <a:noFill/>
          <a:ln cap="flat" cmpd="sng" w="19050">
            <a:solidFill>
              <a:srgbClr val="046B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6" name="Shape 1516"/>
        <p:cNvGrpSpPr/>
        <p:nvPr/>
      </p:nvGrpSpPr>
      <p:grpSpPr>
        <a:xfrm>
          <a:off x="0" y="0"/>
          <a:ext cx="0" cy="0"/>
          <a:chOff x="0" y="0"/>
          <a:chExt cx="0" cy="0"/>
        </a:xfrm>
      </p:grpSpPr>
      <p:cxnSp>
        <p:nvCxnSpPr>
          <p:cNvPr id="1517" name="Google Shape;1517;p196"/>
          <p:cNvCxnSpPr/>
          <p:nvPr/>
        </p:nvCxnSpPr>
        <p:spPr>
          <a:xfrm>
            <a:off x="988800" y="999700"/>
            <a:ext cx="7166400" cy="0"/>
          </a:xfrm>
          <a:prstGeom prst="straightConnector1">
            <a:avLst/>
          </a:prstGeom>
          <a:noFill/>
          <a:ln cap="flat" cmpd="sng" w="19050">
            <a:solidFill>
              <a:schemeClr val="dk2"/>
            </a:solidFill>
            <a:prstDash val="solid"/>
            <a:round/>
            <a:headEnd len="med" w="med" type="none"/>
            <a:tailEnd len="med" w="med" type="triangle"/>
          </a:ln>
        </p:spPr>
      </p:cxnSp>
      <p:sp>
        <p:nvSpPr>
          <p:cNvPr id="1518" name="Google Shape;1518;p196"/>
          <p:cNvSpPr/>
          <p:nvPr/>
        </p:nvSpPr>
        <p:spPr>
          <a:xfrm>
            <a:off x="4352294" y="1538700"/>
            <a:ext cx="550200" cy="550200"/>
          </a:xfrm>
          <a:prstGeom prst="rect">
            <a:avLst/>
          </a:prstGeom>
          <a:noFill/>
          <a:ln cap="flat" cmpd="sng" w="19050">
            <a:solidFill>
              <a:srgbClr val="00CF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96"/>
          <p:cNvSpPr/>
          <p:nvPr/>
        </p:nvSpPr>
        <p:spPr>
          <a:xfrm>
            <a:off x="3645688" y="2265557"/>
            <a:ext cx="550200" cy="550200"/>
          </a:xfrm>
          <a:prstGeom prst="rect">
            <a:avLst/>
          </a:prstGeom>
          <a:noFill/>
          <a:ln cap="flat" cmpd="sng" w="19050">
            <a:solidFill>
              <a:srgbClr val="00CF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96"/>
          <p:cNvSpPr/>
          <p:nvPr/>
        </p:nvSpPr>
        <p:spPr>
          <a:xfrm>
            <a:off x="5058901" y="1538700"/>
            <a:ext cx="550200" cy="550200"/>
          </a:xfrm>
          <a:prstGeom prst="rect">
            <a:avLst/>
          </a:prstGeom>
          <a:noFill/>
          <a:ln cap="flat" cmpd="sng" w="19050">
            <a:solidFill>
              <a:srgbClr val="046B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96"/>
          <p:cNvSpPr/>
          <p:nvPr/>
        </p:nvSpPr>
        <p:spPr>
          <a:xfrm>
            <a:off x="5765508" y="1538700"/>
            <a:ext cx="550200" cy="550200"/>
          </a:xfrm>
          <a:prstGeom prst="rect">
            <a:avLst/>
          </a:prstGeom>
          <a:noFill/>
          <a:ln cap="flat" cmpd="sng" w="19050">
            <a:solidFill>
              <a:srgbClr val="046B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96"/>
          <p:cNvSpPr/>
          <p:nvPr/>
        </p:nvSpPr>
        <p:spPr>
          <a:xfrm>
            <a:off x="4352294" y="2265557"/>
            <a:ext cx="550200" cy="550200"/>
          </a:xfrm>
          <a:prstGeom prst="rect">
            <a:avLst/>
          </a:prstGeom>
          <a:noFill/>
          <a:ln cap="flat" cmpd="sng" w="19050">
            <a:solidFill>
              <a:srgbClr val="046B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96"/>
          <p:cNvSpPr/>
          <p:nvPr/>
        </p:nvSpPr>
        <p:spPr>
          <a:xfrm>
            <a:off x="5058901" y="2265557"/>
            <a:ext cx="550200" cy="550200"/>
          </a:xfrm>
          <a:prstGeom prst="rect">
            <a:avLst/>
          </a:prstGeom>
          <a:noFill/>
          <a:ln cap="flat" cmpd="sng" w="19050">
            <a:solidFill>
              <a:srgbClr val="046B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96"/>
          <p:cNvSpPr/>
          <p:nvPr/>
        </p:nvSpPr>
        <p:spPr>
          <a:xfrm>
            <a:off x="5765508" y="2265557"/>
            <a:ext cx="550200" cy="550200"/>
          </a:xfrm>
          <a:prstGeom prst="rect">
            <a:avLst/>
          </a:prstGeom>
          <a:noFill/>
          <a:ln cap="flat" cmpd="sng" w="19050">
            <a:solidFill>
              <a:srgbClr val="046B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96"/>
          <p:cNvSpPr/>
          <p:nvPr/>
        </p:nvSpPr>
        <p:spPr>
          <a:xfrm>
            <a:off x="6472114" y="1538700"/>
            <a:ext cx="550200" cy="550200"/>
          </a:xfrm>
          <a:prstGeom prst="rect">
            <a:avLst/>
          </a:prstGeom>
          <a:noFill/>
          <a:ln cap="flat" cmpd="sng" w="19050">
            <a:solidFill>
              <a:srgbClr val="1C304A"/>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96"/>
          <p:cNvSpPr/>
          <p:nvPr/>
        </p:nvSpPr>
        <p:spPr>
          <a:xfrm>
            <a:off x="3645750" y="707200"/>
            <a:ext cx="481200" cy="585000"/>
          </a:xfrm>
          <a:prstGeom prst="rect">
            <a:avLst/>
          </a:prstGeom>
          <a:solidFill>
            <a:srgbClr val="00CFFF">
              <a:alpha val="5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96"/>
          <p:cNvSpPr/>
          <p:nvPr/>
        </p:nvSpPr>
        <p:spPr>
          <a:xfrm>
            <a:off x="241625" y="1538825"/>
            <a:ext cx="3045900" cy="3408300"/>
          </a:xfrm>
          <a:prstGeom prst="rect">
            <a:avLst/>
          </a:prstGeom>
          <a:noFill/>
          <a:ln cap="flat" cmpd="sng" w="19050">
            <a:solidFill>
              <a:schemeClr val="lt2"/>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96"/>
          <p:cNvSpPr/>
          <p:nvPr/>
        </p:nvSpPr>
        <p:spPr>
          <a:xfrm>
            <a:off x="442200" y="2416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96"/>
          <p:cNvSpPr/>
          <p:nvPr/>
        </p:nvSpPr>
        <p:spPr>
          <a:xfrm>
            <a:off x="842600" y="2416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96"/>
          <p:cNvSpPr/>
          <p:nvPr/>
        </p:nvSpPr>
        <p:spPr>
          <a:xfrm>
            <a:off x="442200" y="2835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96"/>
          <p:cNvSpPr/>
          <p:nvPr/>
        </p:nvSpPr>
        <p:spPr>
          <a:xfrm>
            <a:off x="842600" y="2835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96"/>
          <p:cNvSpPr/>
          <p:nvPr/>
        </p:nvSpPr>
        <p:spPr>
          <a:xfrm>
            <a:off x="442200" y="32548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96"/>
          <p:cNvSpPr/>
          <p:nvPr/>
        </p:nvSpPr>
        <p:spPr>
          <a:xfrm>
            <a:off x="842600" y="32548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96"/>
          <p:cNvSpPr/>
          <p:nvPr/>
        </p:nvSpPr>
        <p:spPr>
          <a:xfrm>
            <a:off x="442200" y="36741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96"/>
          <p:cNvSpPr/>
          <p:nvPr/>
        </p:nvSpPr>
        <p:spPr>
          <a:xfrm>
            <a:off x="1408525" y="2416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96"/>
          <p:cNvSpPr/>
          <p:nvPr/>
        </p:nvSpPr>
        <p:spPr>
          <a:xfrm>
            <a:off x="1808925" y="2416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96"/>
          <p:cNvSpPr/>
          <p:nvPr/>
        </p:nvSpPr>
        <p:spPr>
          <a:xfrm>
            <a:off x="1408525" y="283562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96"/>
          <p:cNvSpPr/>
          <p:nvPr/>
        </p:nvSpPr>
        <p:spPr>
          <a:xfrm>
            <a:off x="1808925" y="2835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96"/>
          <p:cNvSpPr/>
          <p:nvPr/>
        </p:nvSpPr>
        <p:spPr>
          <a:xfrm>
            <a:off x="1408525" y="32548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96"/>
          <p:cNvSpPr/>
          <p:nvPr/>
        </p:nvSpPr>
        <p:spPr>
          <a:xfrm>
            <a:off x="1808925" y="32548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96"/>
          <p:cNvSpPr/>
          <p:nvPr/>
        </p:nvSpPr>
        <p:spPr>
          <a:xfrm>
            <a:off x="1408525" y="367412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96"/>
          <p:cNvSpPr/>
          <p:nvPr/>
        </p:nvSpPr>
        <p:spPr>
          <a:xfrm>
            <a:off x="1808925" y="36741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96"/>
          <p:cNvSpPr/>
          <p:nvPr/>
        </p:nvSpPr>
        <p:spPr>
          <a:xfrm>
            <a:off x="1408525" y="40933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96"/>
          <p:cNvSpPr/>
          <p:nvPr/>
        </p:nvSpPr>
        <p:spPr>
          <a:xfrm>
            <a:off x="1808925" y="4093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96"/>
          <p:cNvSpPr/>
          <p:nvPr/>
        </p:nvSpPr>
        <p:spPr>
          <a:xfrm>
            <a:off x="1408525" y="4512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96"/>
          <p:cNvSpPr/>
          <p:nvPr/>
        </p:nvSpPr>
        <p:spPr>
          <a:xfrm>
            <a:off x="2374850" y="2416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96"/>
          <p:cNvSpPr/>
          <p:nvPr/>
        </p:nvSpPr>
        <p:spPr>
          <a:xfrm>
            <a:off x="2775250" y="24163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96"/>
          <p:cNvSpPr/>
          <p:nvPr/>
        </p:nvSpPr>
        <p:spPr>
          <a:xfrm>
            <a:off x="2374850" y="2835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96"/>
          <p:cNvSpPr/>
          <p:nvPr/>
        </p:nvSpPr>
        <p:spPr>
          <a:xfrm>
            <a:off x="2775250" y="2835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96"/>
          <p:cNvSpPr/>
          <p:nvPr/>
        </p:nvSpPr>
        <p:spPr>
          <a:xfrm>
            <a:off x="2374850" y="32548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96"/>
          <p:cNvSpPr/>
          <p:nvPr/>
        </p:nvSpPr>
        <p:spPr>
          <a:xfrm>
            <a:off x="2775250" y="32548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96"/>
          <p:cNvSpPr/>
          <p:nvPr/>
        </p:nvSpPr>
        <p:spPr>
          <a:xfrm>
            <a:off x="2374850" y="36741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96"/>
          <p:cNvSpPr/>
          <p:nvPr/>
        </p:nvSpPr>
        <p:spPr>
          <a:xfrm>
            <a:off x="2775250" y="36741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96"/>
          <p:cNvSpPr/>
          <p:nvPr/>
        </p:nvSpPr>
        <p:spPr>
          <a:xfrm>
            <a:off x="1808925" y="4512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96"/>
          <p:cNvSpPr txBox="1"/>
          <p:nvPr/>
        </p:nvSpPr>
        <p:spPr>
          <a:xfrm>
            <a:off x="445400" y="2002975"/>
            <a:ext cx="708900" cy="4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E9E9E"/>
                </a:solidFill>
                <a:latin typeface="Helvetica Neue"/>
                <a:ea typeface="Helvetica Neue"/>
                <a:cs typeface="Helvetica Neue"/>
                <a:sym typeface="Helvetica Neue"/>
              </a:rPr>
              <a:t>P1</a:t>
            </a:r>
            <a:endParaRPr>
              <a:solidFill>
                <a:srgbClr val="9E9E9E"/>
              </a:solidFill>
              <a:latin typeface="Helvetica Neue"/>
              <a:ea typeface="Helvetica Neue"/>
              <a:cs typeface="Helvetica Neue"/>
              <a:sym typeface="Helvetica Neue"/>
            </a:endParaRPr>
          </a:p>
        </p:txBody>
      </p:sp>
      <p:sp>
        <p:nvSpPr>
          <p:cNvPr id="1556" name="Google Shape;1556;p196"/>
          <p:cNvSpPr txBox="1"/>
          <p:nvPr/>
        </p:nvSpPr>
        <p:spPr>
          <a:xfrm>
            <a:off x="1410125" y="2002975"/>
            <a:ext cx="708900" cy="4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E9E9E"/>
                </a:solidFill>
                <a:latin typeface="Helvetica Neue"/>
                <a:ea typeface="Helvetica Neue"/>
                <a:cs typeface="Helvetica Neue"/>
                <a:sym typeface="Helvetica Neue"/>
              </a:rPr>
              <a:t>P2</a:t>
            </a:r>
            <a:endParaRPr>
              <a:solidFill>
                <a:srgbClr val="9E9E9E"/>
              </a:solidFill>
              <a:latin typeface="Helvetica Neue"/>
              <a:ea typeface="Helvetica Neue"/>
              <a:cs typeface="Helvetica Neue"/>
              <a:sym typeface="Helvetica Neue"/>
            </a:endParaRPr>
          </a:p>
        </p:txBody>
      </p:sp>
      <p:sp>
        <p:nvSpPr>
          <p:cNvPr id="1557" name="Google Shape;1557;p196"/>
          <p:cNvSpPr txBox="1"/>
          <p:nvPr/>
        </p:nvSpPr>
        <p:spPr>
          <a:xfrm>
            <a:off x="2374850" y="2002975"/>
            <a:ext cx="708900" cy="4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E9E9E"/>
                </a:solidFill>
                <a:latin typeface="Helvetica Neue"/>
                <a:ea typeface="Helvetica Neue"/>
                <a:cs typeface="Helvetica Neue"/>
                <a:sym typeface="Helvetica Neue"/>
              </a:rPr>
              <a:t>P3</a:t>
            </a:r>
            <a:endParaRPr>
              <a:solidFill>
                <a:srgbClr val="9E9E9E"/>
              </a:solidFill>
              <a:latin typeface="Helvetica Neue"/>
              <a:ea typeface="Helvetica Neue"/>
              <a:cs typeface="Helvetica Neue"/>
              <a:sym typeface="Helvetica Neue"/>
            </a:endParaRPr>
          </a:p>
        </p:txBody>
      </p:sp>
      <p:sp>
        <p:nvSpPr>
          <p:cNvPr id="1558" name="Google Shape;1558;p196"/>
          <p:cNvSpPr txBox="1"/>
          <p:nvPr/>
        </p:nvSpPr>
        <p:spPr>
          <a:xfrm>
            <a:off x="241625" y="1538700"/>
            <a:ext cx="11538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to-do</a:t>
            </a:r>
            <a:endParaRPr>
              <a:solidFill>
                <a:schemeClr val="lt2"/>
              </a:solidFill>
              <a:latin typeface="Helvetica Neue"/>
              <a:ea typeface="Helvetica Neue"/>
              <a:cs typeface="Helvetica Neue"/>
              <a:sym typeface="Helvetica Neue"/>
            </a:endParaRPr>
          </a:p>
        </p:txBody>
      </p:sp>
      <p:sp>
        <p:nvSpPr>
          <p:cNvPr id="1559" name="Google Shape;1559;p196"/>
          <p:cNvSpPr/>
          <p:nvPr/>
        </p:nvSpPr>
        <p:spPr>
          <a:xfrm>
            <a:off x="3645688" y="1538700"/>
            <a:ext cx="550200" cy="5502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96"/>
          <p:cNvSpPr txBox="1"/>
          <p:nvPr/>
        </p:nvSpPr>
        <p:spPr>
          <a:xfrm>
            <a:off x="442200" y="2416375"/>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a:t>
            </a:r>
            <a:endParaRPr>
              <a:solidFill>
                <a:schemeClr val="lt2"/>
              </a:solidFill>
              <a:latin typeface="Helvetica Neue"/>
              <a:ea typeface="Helvetica Neue"/>
              <a:cs typeface="Helvetica Neue"/>
              <a:sym typeface="Helvetica Neue"/>
            </a:endParaRPr>
          </a:p>
        </p:txBody>
      </p:sp>
      <p:sp>
        <p:nvSpPr>
          <p:cNvPr id="1561" name="Google Shape;1561;p196"/>
          <p:cNvSpPr/>
          <p:nvPr/>
        </p:nvSpPr>
        <p:spPr>
          <a:xfrm>
            <a:off x="6767368" y="738682"/>
            <a:ext cx="221100" cy="210300"/>
          </a:xfrm>
          <a:prstGeom prst="star5">
            <a:avLst>
              <a:gd fmla="val 19098" name="adj"/>
              <a:gd fmla="val 105146" name="hf"/>
              <a:gd fmla="val 110557" name="vf"/>
            </a:avLst>
          </a:prstGeom>
          <a:noFill/>
          <a:ln cap="flat" cmpd="sng" w="19050">
            <a:solidFill>
              <a:srgbClr val="046B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96"/>
          <p:cNvSpPr/>
          <p:nvPr/>
        </p:nvSpPr>
        <p:spPr>
          <a:xfrm>
            <a:off x="3645750" y="707200"/>
            <a:ext cx="3376500" cy="585000"/>
          </a:xfrm>
          <a:prstGeom prst="rect">
            <a:avLst/>
          </a:prstGeom>
          <a:noFill/>
          <a:ln cap="flat" cmpd="sng" w="19050">
            <a:solidFill>
              <a:srgbClr val="00C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2" name="Shape 1172"/>
        <p:cNvGrpSpPr/>
        <p:nvPr/>
      </p:nvGrpSpPr>
      <p:grpSpPr>
        <a:xfrm>
          <a:off x="0" y="0"/>
          <a:ext cx="0" cy="0"/>
          <a:chOff x="0" y="0"/>
          <a:chExt cx="0" cy="0"/>
        </a:xfrm>
      </p:grpSpPr>
      <p:sp>
        <p:nvSpPr>
          <p:cNvPr id="1173" name="Google Shape;1173;p161"/>
          <p:cNvSpPr txBox="1"/>
          <p:nvPr>
            <p:ph type="ctrTitle"/>
          </p:nvPr>
        </p:nvSpPr>
        <p:spPr>
          <a:xfrm>
            <a:off x="724300" y="1051707"/>
            <a:ext cx="7386600" cy="37329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b="0" lang="en" sz="2000"/>
              <a:t>Stakeholders drive the </a:t>
            </a:r>
            <a:r>
              <a:rPr b="0" lang="en" sz="2000"/>
              <a:t>ideation, discovery, prioritization and </a:t>
            </a:r>
            <a:r>
              <a:rPr b="0" lang="en" sz="2000"/>
              <a:t>execution</a:t>
            </a:r>
            <a:r>
              <a:rPr b="0" lang="en" sz="2000"/>
              <a:t>, rather than user needs </a:t>
            </a:r>
            <a:endParaRPr b="0" sz="2000"/>
          </a:p>
          <a:p>
            <a:pPr indent="-355600" lvl="0" marL="457200" rtl="0" algn="l">
              <a:spcBef>
                <a:spcPts val="0"/>
              </a:spcBef>
              <a:spcAft>
                <a:spcPts val="0"/>
              </a:spcAft>
              <a:buSzPts val="2000"/>
              <a:buChar char="●"/>
            </a:pPr>
            <a:r>
              <a:rPr b="0" lang="en" sz="2000"/>
              <a:t>There’s no team alignment on ‘why’ a product is being built</a:t>
            </a:r>
            <a:endParaRPr b="0" sz="2000"/>
          </a:p>
          <a:p>
            <a:pPr indent="-355600" lvl="0" marL="457200" rtl="0" algn="l">
              <a:spcBef>
                <a:spcPts val="0"/>
              </a:spcBef>
              <a:spcAft>
                <a:spcPts val="0"/>
              </a:spcAft>
              <a:buSzPts val="2000"/>
              <a:buChar char="●"/>
            </a:pPr>
            <a:r>
              <a:rPr b="0" lang="en" sz="2000"/>
              <a:t>Teams are siloed and sparsely communicate</a:t>
            </a:r>
            <a:endParaRPr b="0" sz="2000"/>
          </a:p>
          <a:p>
            <a:pPr indent="-355600" lvl="0" marL="457200" rtl="0" algn="l">
              <a:spcBef>
                <a:spcPts val="0"/>
              </a:spcBef>
              <a:spcAft>
                <a:spcPts val="0"/>
              </a:spcAft>
              <a:buSzPts val="2000"/>
              <a:buChar char="●"/>
            </a:pPr>
            <a:r>
              <a:rPr b="0" lang="en" sz="2000"/>
              <a:t>Teams obsess over ‘Plan, finalize and execute</a:t>
            </a:r>
            <a:r>
              <a:rPr b="0" lang="en" sz="2000"/>
              <a:t>’</a:t>
            </a:r>
            <a:r>
              <a:rPr b="0" lang="en" sz="2000"/>
              <a:t>, rather than user needs and pains </a:t>
            </a:r>
            <a:endParaRPr b="0" sz="2000"/>
          </a:p>
          <a:p>
            <a:pPr indent="-355600" lvl="0" marL="457200" rtl="0" algn="l">
              <a:spcBef>
                <a:spcPts val="0"/>
              </a:spcBef>
              <a:spcAft>
                <a:spcPts val="0"/>
              </a:spcAft>
              <a:buSzPts val="2000"/>
              <a:buChar char="●"/>
            </a:pPr>
            <a:r>
              <a:rPr b="0" lang="en" sz="2000"/>
              <a:t>There’s complete outsourcing, noone in-house involved</a:t>
            </a:r>
            <a:endParaRPr b="0" sz="2000"/>
          </a:p>
          <a:p>
            <a:pPr indent="-355600" lvl="0" marL="457200" rtl="0" algn="l">
              <a:spcBef>
                <a:spcPts val="0"/>
              </a:spcBef>
              <a:spcAft>
                <a:spcPts val="0"/>
              </a:spcAft>
              <a:buSzPts val="2000"/>
              <a:buChar char="●"/>
            </a:pPr>
            <a:r>
              <a:rPr b="0" lang="en" sz="2000"/>
              <a:t>Measures of success are about ‘delivering a product on time and under </a:t>
            </a:r>
            <a:r>
              <a:rPr b="0" lang="en" sz="2000"/>
              <a:t>budget’</a:t>
            </a:r>
            <a:r>
              <a:rPr b="0" lang="en" sz="2000"/>
              <a:t>, rather than value for users</a:t>
            </a:r>
            <a:endParaRPr b="0" sz="2000"/>
          </a:p>
          <a:p>
            <a:pPr indent="0" lvl="0" marL="0" rtl="0" algn="l">
              <a:spcBef>
                <a:spcPts val="0"/>
              </a:spcBef>
              <a:spcAft>
                <a:spcPts val="0"/>
              </a:spcAft>
              <a:buNone/>
            </a:pPr>
            <a:r>
              <a:t/>
            </a:r>
            <a:endParaRPr sz="1400"/>
          </a:p>
        </p:txBody>
      </p:sp>
      <p:sp>
        <p:nvSpPr>
          <p:cNvPr id="1174" name="Google Shape;1174;p161"/>
          <p:cNvSpPr txBox="1"/>
          <p:nvPr>
            <p:ph type="ctrTitle"/>
          </p:nvPr>
        </p:nvSpPr>
        <p:spPr>
          <a:xfrm>
            <a:off x="724300" y="207502"/>
            <a:ext cx="7386600" cy="84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46B99"/>
                </a:solidFill>
              </a:rPr>
              <a:t>Products fail when . . . </a:t>
            </a:r>
            <a:endParaRPr>
              <a:solidFill>
                <a:srgbClr val="046B9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6" name="Shape 1566"/>
        <p:cNvGrpSpPr/>
        <p:nvPr/>
      </p:nvGrpSpPr>
      <p:grpSpPr>
        <a:xfrm>
          <a:off x="0" y="0"/>
          <a:ext cx="0" cy="0"/>
          <a:chOff x="0" y="0"/>
          <a:chExt cx="0" cy="0"/>
        </a:xfrm>
      </p:grpSpPr>
      <p:cxnSp>
        <p:nvCxnSpPr>
          <p:cNvPr id="1567" name="Google Shape;1567;p197"/>
          <p:cNvCxnSpPr/>
          <p:nvPr/>
        </p:nvCxnSpPr>
        <p:spPr>
          <a:xfrm>
            <a:off x="988800" y="999700"/>
            <a:ext cx="7166400" cy="0"/>
          </a:xfrm>
          <a:prstGeom prst="straightConnector1">
            <a:avLst/>
          </a:prstGeom>
          <a:noFill/>
          <a:ln cap="flat" cmpd="sng" w="19050">
            <a:solidFill>
              <a:schemeClr val="dk2"/>
            </a:solidFill>
            <a:prstDash val="solid"/>
            <a:round/>
            <a:headEnd len="med" w="med" type="none"/>
            <a:tailEnd len="med" w="med" type="triangle"/>
          </a:ln>
        </p:spPr>
      </p:cxnSp>
      <p:sp>
        <p:nvSpPr>
          <p:cNvPr id="1568" name="Google Shape;1568;p197"/>
          <p:cNvSpPr/>
          <p:nvPr/>
        </p:nvSpPr>
        <p:spPr>
          <a:xfrm>
            <a:off x="3645688" y="1538700"/>
            <a:ext cx="550200" cy="5502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97"/>
          <p:cNvSpPr/>
          <p:nvPr/>
        </p:nvSpPr>
        <p:spPr>
          <a:xfrm>
            <a:off x="4352294" y="1538700"/>
            <a:ext cx="550200" cy="550200"/>
          </a:xfrm>
          <a:prstGeom prst="rect">
            <a:avLst/>
          </a:prstGeom>
          <a:noFill/>
          <a:ln cap="flat" cmpd="sng" w="19050">
            <a:solidFill>
              <a:srgbClr val="00CF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97"/>
          <p:cNvSpPr/>
          <p:nvPr/>
        </p:nvSpPr>
        <p:spPr>
          <a:xfrm>
            <a:off x="3645688" y="2265557"/>
            <a:ext cx="550200" cy="5502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97"/>
          <p:cNvSpPr/>
          <p:nvPr/>
        </p:nvSpPr>
        <p:spPr>
          <a:xfrm>
            <a:off x="5058901" y="1538700"/>
            <a:ext cx="550200" cy="5502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97"/>
          <p:cNvSpPr/>
          <p:nvPr/>
        </p:nvSpPr>
        <p:spPr>
          <a:xfrm>
            <a:off x="5765508" y="1538700"/>
            <a:ext cx="550200" cy="550200"/>
          </a:xfrm>
          <a:prstGeom prst="rect">
            <a:avLst/>
          </a:prstGeom>
          <a:noFill/>
          <a:ln cap="flat" cmpd="sng" w="19050">
            <a:solidFill>
              <a:srgbClr val="046B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97"/>
          <p:cNvSpPr/>
          <p:nvPr/>
        </p:nvSpPr>
        <p:spPr>
          <a:xfrm>
            <a:off x="4352294" y="2265557"/>
            <a:ext cx="550200" cy="5502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97"/>
          <p:cNvSpPr/>
          <p:nvPr/>
        </p:nvSpPr>
        <p:spPr>
          <a:xfrm>
            <a:off x="5058901" y="2265557"/>
            <a:ext cx="550200" cy="550200"/>
          </a:xfrm>
          <a:prstGeom prst="rect">
            <a:avLst/>
          </a:prstGeom>
          <a:noFill/>
          <a:ln cap="flat" cmpd="sng" w="19050">
            <a:solidFill>
              <a:srgbClr val="046B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97"/>
          <p:cNvSpPr/>
          <p:nvPr/>
        </p:nvSpPr>
        <p:spPr>
          <a:xfrm>
            <a:off x="5765508" y="2265557"/>
            <a:ext cx="550200" cy="550200"/>
          </a:xfrm>
          <a:prstGeom prst="rect">
            <a:avLst/>
          </a:prstGeom>
          <a:noFill/>
          <a:ln cap="flat" cmpd="sng" w="19050">
            <a:solidFill>
              <a:srgbClr val="046B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97"/>
          <p:cNvSpPr/>
          <p:nvPr/>
        </p:nvSpPr>
        <p:spPr>
          <a:xfrm>
            <a:off x="6472114" y="1538700"/>
            <a:ext cx="550200" cy="550200"/>
          </a:xfrm>
          <a:prstGeom prst="rect">
            <a:avLst/>
          </a:prstGeom>
          <a:noFill/>
          <a:ln cap="flat" cmpd="sng" w="19050">
            <a:solidFill>
              <a:srgbClr val="1C304A"/>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97"/>
          <p:cNvSpPr/>
          <p:nvPr/>
        </p:nvSpPr>
        <p:spPr>
          <a:xfrm>
            <a:off x="3645750" y="707200"/>
            <a:ext cx="1714800" cy="585000"/>
          </a:xfrm>
          <a:prstGeom prst="rect">
            <a:avLst/>
          </a:prstGeom>
          <a:solidFill>
            <a:srgbClr val="00CFFF">
              <a:alpha val="5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97"/>
          <p:cNvSpPr/>
          <p:nvPr/>
        </p:nvSpPr>
        <p:spPr>
          <a:xfrm>
            <a:off x="241625" y="1538825"/>
            <a:ext cx="3045900" cy="3408300"/>
          </a:xfrm>
          <a:prstGeom prst="rect">
            <a:avLst/>
          </a:prstGeom>
          <a:noFill/>
          <a:ln cap="flat" cmpd="sng" w="19050">
            <a:solidFill>
              <a:schemeClr val="lt2"/>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97"/>
          <p:cNvSpPr/>
          <p:nvPr/>
        </p:nvSpPr>
        <p:spPr>
          <a:xfrm>
            <a:off x="442200" y="2416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97"/>
          <p:cNvSpPr/>
          <p:nvPr/>
        </p:nvSpPr>
        <p:spPr>
          <a:xfrm>
            <a:off x="842600" y="2416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97"/>
          <p:cNvSpPr/>
          <p:nvPr/>
        </p:nvSpPr>
        <p:spPr>
          <a:xfrm>
            <a:off x="442200" y="2835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97"/>
          <p:cNvSpPr/>
          <p:nvPr/>
        </p:nvSpPr>
        <p:spPr>
          <a:xfrm>
            <a:off x="842600" y="2835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97"/>
          <p:cNvSpPr/>
          <p:nvPr/>
        </p:nvSpPr>
        <p:spPr>
          <a:xfrm>
            <a:off x="442200" y="32548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97"/>
          <p:cNvSpPr/>
          <p:nvPr/>
        </p:nvSpPr>
        <p:spPr>
          <a:xfrm>
            <a:off x="842600" y="32548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97"/>
          <p:cNvSpPr/>
          <p:nvPr/>
        </p:nvSpPr>
        <p:spPr>
          <a:xfrm>
            <a:off x="442200" y="36741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97"/>
          <p:cNvSpPr/>
          <p:nvPr/>
        </p:nvSpPr>
        <p:spPr>
          <a:xfrm>
            <a:off x="1408525" y="2416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97"/>
          <p:cNvSpPr/>
          <p:nvPr/>
        </p:nvSpPr>
        <p:spPr>
          <a:xfrm>
            <a:off x="1808925" y="2416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97"/>
          <p:cNvSpPr/>
          <p:nvPr/>
        </p:nvSpPr>
        <p:spPr>
          <a:xfrm>
            <a:off x="1408525" y="283562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97"/>
          <p:cNvSpPr/>
          <p:nvPr/>
        </p:nvSpPr>
        <p:spPr>
          <a:xfrm>
            <a:off x="1808925" y="2835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97"/>
          <p:cNvSpPr/>
          <p:nvPr/>
        </p:nvSpPr>
        <p:spPr>
          <a:xfrm>
            <a:off x="1408525" y="32548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97"/>
          <p:cNvSpPr/>
          <p:nvPr/>
        </p:nvSpPr>
        <p:spPr>
          <a:xfrm>
            <a:off x="1808925" y="32548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97"/>
          <p:cNvSpPr/>
          <p:nvPr/>
        </p:nvSpPr>
        <p:spPr>
          <a:xfrm>
            <a:off x="1408525" y="367412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97"/>
          <p:cNvSpPr/>
          <p:nvPr/>
        </p:nvSpPr>
        <p:spPr>
          <a:xfrm>
            <a:off x="1808925" y="36741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97"/>
          <p:cNvSpPr/>
          <p:nvPr/>
        </p:nvSpPr>
        <p:spPr>
          <a:xfrm>
            <a:off x="1408525" y="40933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97"/>
          <p:cNvSpPr/>
          <p:nvPr/>
        </p:nvSpPr>
        <p:spPr>
          <a:xfrm>
            <a:off x="1808925" y="4093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97"/>
          <p:cNvSpPr/>
          <p:nvPr/>
        </p:nvSpPr>
        <p:spPr>
          <a:xfrm>
            <a:off x="1408525" y="4512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97"/>
          <p:cNvSpPr/>
          <p:nvPr/>
        </p:nvSpPr>
        <p:spPr>
          <a:xfrm>
            <a:off x="2374850" y="2416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97"/>
          <p:cNvSpPr/>
          <p:nvPr/>
        </p:nvSpPr>
        <p:spPr>
          <a:xfrm>
            <a:off x="2775250" y="24163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97"/>
          <p:cNvSpPr/>
          <p:nvPr/>
        </p:nvSpPr>
        <p:spPr>
          <a:xfrm>
            <a:off x="2374850" y="2835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97"/>
          <p:cNvSpPr/>
          <p:nvPr/>
        </p:nvSpPr>
        <p:spPr>
          <a:xfrm>
            <a:off x="2775250" y="2835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97"/>
          <p:cNvSpPr/>
          <p:nvPr/>
        </p:nvSpPr>
        <p:spPr>
          <a:xfrm>
            <a:off x="2374850" y="32548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97"/>
          <p:cNvSpPr/>
          <p:nvPr/>
        </p:nvSpPr>
        <p:spPr>
          <a:xfrm>
            <a:off x="2775250" y="32548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97"/>
          <p:cNvSpPr/>
          <p:nvPr/>
        </p:nvSpPr>
        <p:spPr>
          <a:xfrm>
            <a:off x="2374850" y="36741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97"/>
          <p:cNvSpPr/>
          <p:nvPr/>
        </p:nvSpPr>
        <p:spPr>
          <a:xfrm>
            <a:off x="2775250" y="36741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97"/>
          <p:cNvSpPr/>
          <p:nvPr/>
        </p:nvSpPr>
        <p:spPr>
          <a:xfrm>
            <a:off x="1808925" y="4512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97"/>
          <p:cNvSpPr txBox="1"/>
          <p:nvPr/>
        </p:nvSpPr>
        <p:spPr>
          <a:xfrm>
            <a:off x="445400" y="2002975"/>
            <a:ext cx="708900" cy="4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E9E9E"/>
                </a:solidFill>
                <a:latin typeface="Helvetica Neue"/>
                <a:ea typeface="Helvetica Neue"/>
                <a:cs typeface="Helvetica Neue"/>
                <a:sym typeface="Helvetica Neue"/>
              </a:rPr>
              <a:t>P1</a:t>
            </a:r>
            <a:endParaRPr>
              <a:solidFill>
                <a:srgbClr val="9E9E9E"/>
              </a:solidFill>
              <a:latin typeface="Helvetica Neue"/>
              <a:ea typeface="Helvetica Neue"/>
              <a:cs typeface="Helvetica Neue"/>
              <a:sym typeface="Helvetica Neue"/>
            </a:endParaRPr>
          </a:p>
        </p:txBody>
      </p:sp>
      <p:sp>
        <p:nvSpPr>
          <p:cNvPr id="1607" name="Google Shape;1607;p197"/>
          <p:cNvSpPr txBox="1"/>
          <p:nvPr/>
        </p:nvSpPr>
        <p:spPr>
          <a:xfrm>
            <a:off x="1410125" y="2002975"/>
            <a:ext cx="708900" cy="4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E9E9E"/>
                </a:solidFill>
                <a:latin typeface="Helvetica Neue"/>
                <a:ea typeface="Helvetica Neue"/>
                <a:cs typeface="Helvetica Neue"/>
                <a:sym typeface="Helvetica Neue"/>
              </a:rPr>
              <a:t>P2</a:t>
            </a:r>
            <a:endParaRPr>
              <a:solidFill>
                <a:srgbClr val="9E9E9E"/>
              </a:solidFill>
              <a:latin typeface="Helvetica Neue"/>
              <a:ea typeface="Helvetica Neue"/>
              <a:cs typeface="Helvetica Neue"/>
              <a:sym typeface="Helvetica Neue"/>
            </a:endParaRPr>
          </a:p>
        </p:txBody>
      </p:sp>
      <p:sp>
        <p:nvSpPr>
          <p:cNvPr id="1608" name="Google Shape;1608;p197"/>
          <p:cNvSpPr txBox="1"/>
          <p:nvPr/>
        </p:nvSpPr>
        <p:spPr>
          <a:xfrm>
            <a:off x="2374850" y="2002975"/>
            <a:ext cx="708900" cy="4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E9E9E"/>
                </a:solidFill>
                <a:latin typeface="Helvetica Neue"/>
                <a:ea typeface="Helvetica Neue"/>
                <a:cs typeface="Helvetica Neue"/>
                <a:sym typeface="Helvetica Neue"/>
              </a:rPr>
              <a:t>P3</a:t>
            </a:r>
            <a:endParaRPr>
              <a:solidFill>
                <a:srgbClr val="9E9E9E"/>
              </a:solidFill>
              <a:latin typeface="Helvetica Neue"/>
              <a:ea typeface="Helvetica Neue"/>
              <a:cs typeface="Helvetica Neue"/>
              <a:sym typeface="Helvetica Neue"/>
            </a:endParaRPr>
          </a:p>
        </p:txBody>
      </p:sp>
      <p:sp>
        <p:nvSpPr>
          <p:cNvPr id="1609" name="Google Shape;1609;p197"/>
          <p:cNvSpPr txBox="1"/>
          <p:nvPr/>
        </p:nvSpPr>
        <p:spPr>
          <a:xfrm>
            <a:off x="241625" y="1538700"/>
            <a:ext cx="11538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to-do</a:t>
            </a:r>
            <a:endParaRPr>
              <a:solidFill>
                <a:schemeClr val="lt2"/>
              </a:solidFill>
              <a:latin typeface="Helvetica Neue"/>
              <a:ea typeface="Helvetica Neue"/>
              <a:cs typeface="Helvetica Neue"/>
              <a:sym typeface="Helvetica Neue"/>
            </a:endParaRPr>
          </a:p>
        </p:txBody>
      </p:sp>
      <p:sp>
        <p:nvSpPr>
          <p:cNvPr id="1610" name="Google Shape;1610;p197"/>
          <p:cNvSpPr txBox="1"/>
          <p:nvPr/>
        </p:nvSpPr>
        <p:spPr>
          <a:xfrm>
            <a:off x="442200" y="2416375"/>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a:t>
            </a:r>
            <a:endParaRPr>
              <a:solidFill>
                <a:schemeClr val="lt2"/>
              </a:solidFill>
              <a:latin typeface="Helvetica Neue"/>
              <a:ea typeface="Helvetica Neue"/>
              <a:cs typeface="Helvetica Neue"/>
              <a:sym typeface="Helvetica Neue"/>
            </a:endParaRPr>
          </a:p>
        </p:txBody>
      </p:sp>
      <p:sp>
        <p:nvSpPr>
          <p:cNvPr id="1611" name="Google Shape;1611;p197"/>
          <p:cNvSpPr txBox="1"/>
          <p:nvPr/>
        </p:nvSpPr>
        <p:spPr>
          <a:xfrm>
            <a:off x="842600" y="2416375"/>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a:t>
            </a:r>
            <a:endParaRPr>
              <a:solidFill>
                <a:schemeClr val="lt2"/>
              </a:solidFill>
              <a:latin typeface="Helvetica Neue"/>
              <a:ea typeface="Helvetica Neue"/>
              <a:cs typeface="Helvetica Neue"/>
              <a:sym typeface="Helvetica Neue"/>
            </a:endParaRPr>
          </a:p>
        </p:txBody>
      </p:sp>
      <p:sp>
        <p:nvSpPr>
          <p:cNvPr id="1612" name="Google Shape;1612;p197"/>
          <p:cNvSpPr txBox="1"/>
          <p:nvPr/>
        </p:nvSpPr>
        <p:spPr>
          <a:xfrm>
            <a:off x="1408525" y="2416375"/>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a:t>
            </a:r>
            <a:endParaRPr>
              <a:solidFill>
                <a:schemeClr val="lt2"/>
              </a:solidFill>
              <a:latin typeface="Helvetica Neue"/>
              <a:ea typeface="Helvetica Neue"/>
              <a:cs typeface="Helvetica Neue"/>
              <a:sym typeface="Helvetica Neue"/>
            </a:endParaRPr>
          </a:p>
        </p:txBody>
      </p:sp>
      <p:sp>
        <p:nvSpPr>
          <p:cNvPr id="1613" name="Google Shape;1613;p197"/>
          <p:cNvSpPr txBox="1"/>
          <p:nvPr/>
        </p:nvSpPr>
        <p:spPr>
          <a:xfrm>
            <a:off x="1808925" y="2416375"/>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a:t>
            </a:r>
            <a:endParaRPr>
              <a:solidFill>
                <a:schemeClr val="lt2"/>
              </a:solidFill>
              <a:latin typeface="Helvetica Neue"/>
              <a:ea typeface="Helvetica Neue"/>
              <a:cs typeface="Helvetica Neue"/>
              <a:sym typeface="Helvetica Neue"/>
            </a:endParaRPr>
          </a:p>
        </p:txBody>
      </p:sp>
      <p:sp>
        <p:nvSpPr>
          <p:cNvPr id="1614" name="Google Shape;1614;p197"/>
          <p:cNvSpPr/>
          <p:nvPr/>
        </p:nvSpPr>
        <p:spPr>
          <a:xfrm>
            <a:off x="6767368" y="738682"/>
            <a:ext cx="221100" cy="210300"/>
          </a:xfrm>
          <a:prstGeom prst="star5">
            <a:avLst>
              <a:gd fmla="val 19098" name="adj"/>
              <a:gd fmla="val 105146" name="hf"/>
              <a:gd fmla="val 110557" name="vf"/>
            </a:avLst>
          </a:prstGeom>
          <a:noFill/>
          <a:ln cap="flat" cmpd="sng" w="19050">
            <a:solidFill>
              <a:srgbClr val="046B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97"/>
          <p:cNvSpPr/>
          <p:nvPr/>
        </p:nvSpPr>
        <p:spPr>
          <a:xfrm>
            <a:off x="3645750" y="707200"/>
            <a:ext cx="3376500" cy="585000"/>
          </a:xfrm>
          <a:prstGeom prst="rect">
            <a:avLst/>
          </a:prstGeom>
          <a:noFill/>
          <a:ln cap="flat" cmpd="sng" w="19050">
            <a:solidFill>
              <a:srgbClr val="00C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9" name="Shape 1619"/>
        <p:cNvGrpSpPr/>
        <p:nvPr/>
      </p:nvGrpSpPr>
      <p:grpSpPr>
        <a:xfrm>
          <a:off x="0" y="0"/>
          <a:ext cx="0" cy="0"/>
          <a:chOff x="0" y="0"/>
          <a:chExt cx="0" cy="0"/>
        </a:xfrm>
      </p:grpSpPr>
      <p:sp>
        <p:nvSpPr>
          <p:cNvPr id="1620" name="Google Shape;1620;p198"/>
          <p:cNvSpPr txBox="1"/>
          <p:nvPr>
            <p:ph type="ctrTitle"/>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046B99"/>
                </a:solidFill>
              </a:rPr>
              <a:t>Ship</a:t>
            </a:r>
            <a:endParaRPr sz="3000">
              <a:solidFill>
                <a:srgbClr val="046B99"/>
              </a:solidFill>
            </a:endParaRPr>
          </a:p>
          <a:p>
            <a:pPr indent="0" lvl="0" marL="0" rtl="0" algn="l">
              <a:spcBef>
                <a:spcPts val="0"/>
              </a:spcBef>
              <a:spcAft>
                <a:spcPts val="0"/>
              </a:spcAft>
              <a:buNone/>
            </a:pPr>
            <a:r>
              <a:rPr lang="en" sz="3000">
                <a:solidFill>
                  <a:srgbClr val="1C304A"/>
                </a:solidFill>
              </a:rPr>
              <a:t>At the end of the sprint, all delivered work is reviewed </a:t>
            </a:r>
            <a:r>
              <a:rPr lang="en" sz="3000"/>
              <a:t>by the product team and stakeholders to</a:t>
            </a:r>
            <a:r>
              <a:rPr lang="en" sz="3000">
                <a:solidFill>
                  <a:srgbClr val="1C304A"/>
                </a:solidFill>
              </a:rPr>
              <a:t> decide whether it’s </a:t>
            </a:r>
            <a:r>
              <a:rPr lang="en" sz="3000"/>
              <a:t>“done.” If it’s code, this may mean it can go to production; if it’s a research question, this may mean that it’s answered.</a:t>
            </a:r>
            <a:endParaRPr sz="3000">
              <a:solidFill>
                <a:srgbClr val="1C304A"/>
              </a:solidFill>
            </a:endParaRPr>
          </a:p>
        </p:txBody>
      </p:sp>
      <p:sp>
        <p:nvSpPr>
          <p:cNvPr id="1621" name="Google Shape;1621;p198"/>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5" name="Shape 1625"/>
        <p:cNvGrpSpPr/>
        <p:nvPr/>
      </p:nvGrpSpPr>
      <p:grpSpPr>
        <a:xfrm>
          <a:off x="0" y="0"/>
          <a:ext cx="0" cy="0"/>
          <a:chOff x="0" y="0"/>
          <a:chExt cx="0" cy="0"/>
        </a:xfrm>
      </p:grpSpPr>
      <p:sp>
        <p:nvSpPr>
          <p:cNvPr id="1626" name="Google Shape;1626;p199"/>
          <p:cNvSpPr txBox="1"/>
          <p:nvPr>
            <p:ph idx="2" type="body"/>
          </p:nvPr>
        </p:nvSpPr>
        <p:spPr>
          <a:xfrm>
            <a:off x="4675870" y="1730143"/>
            <a:ext cx="3617700" cy="26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Duration</a:t>
            </a:r>
            <a:br>
              <a:rPr b="1" lang="en"/>
            </a:br>
            <a:r>
              <a:rPr lang="en"/>
              <a:t>~</a:t>
            </a:r>
            <a:r>
              <a:rPr lang="en"/>
              <a:t>1</a:t>
            </a:r>
            <a:r>
              <a:rPr lang="en"/>
              <a:t> hour</a:t>
            </a:r>
            <a:endParaRPr/>
          </a:p>
          <a:p>
            <a:pPr indent="0" lvl="0" marL="0" rtl="0" algn="l">
              <a:spcBef>
                <a:spcPts val="1000"/>
              </a:spcBef>
              <a:spcAft>
                <a:spcPts val="1000"/>
              </a:spcAft>
              <a:buNone/>
            </a:pPr>
            <a:br>
              <a:rPr b="1" lang="en"/>
            </a:br>
            <a:r>
              <a:rPr b="1" lang="en">
                <a:solidFill>
                  <a:srgbClr val="046B99"/>
                </a:solidFill>
              </a:rPr>
              <a:t>Outputs</a:t>
            </a:r>
            <a:br>
              <a:rPr lang="en"/>
            </a:br>
            <a:r>
              <a:rPr lang="en"/>
              <a:t>Actionable feedback from stakeholders and users</a:t>
            </a:r>
            <a:endParaRPr/>
          </a:p>
        </p:txBody>
      </p:sp>
      <p:sp>
        <p:nvSpPr>
          <p:cNvPr id="1627" name="Google Shape;1627;p199"/>
          <p:cNvSpPr txBox="1"/>
          <p:nvPr>
            <p:ph idx="1" type="body"/>
          </p:nvPr>
        </p:nvSpPr>
        <p:spPr>
          <a:xfrm>
            <a:off x="725280" y="1722020"/>
            <a:ext cx="3617700" cy="26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Purpose</a:t>
            </a:r>
            <a:br>
              <a:rPr lang="en"/>
            </a:br>
            <a:r>
              <a:rPr lang="en"/>
              <a:t>Showcase completed work to stakeholders and build buy-in</a:t>
            </a:r>
            <a:endParaRPr/>
          </a:p>
          <a:p>
            <a:pPr indent="0" lvl="0" marL="0" rtl="0" algn="l">
              <a:spcBef>
                <a:spcPts val="1000"/>
              </a:spcBef>
              <a:spcAft>
                <a:spcPts val="1000"/>
              </a:spcAft>
              <a:buNone/>
            </a:pPr>
            <a:br>
              <a:rPr lang="en"/>
            </a:br>
            <a:r>
              <a:rPr b="1" lang="en">
                <a:solidFill>
                  <a:srgbClr val="046B99"/>
                </a:solidFill>
              </a:rPr>
              <a:t>What happens</a:t>
            </a:r>
            <a:r>
              <a:rPr lang="en">
                <a:solidFill>
                  <a:srgbClr val="046B99"/>
                </a:solidFill>
              </a:rPr>
              <a:t> </a:t>
            </a:r>
            <a:br>
              <a:rPr lang="en">
                <a:solidFill>
                  <a:schemeClr val="dk1"/>
                </a:solidFill>
              </a:rPr>
            </a:br>
            <a:r>
              <a:rPr lang="en">
                <a:solidFill>
                  <a:schemeClr val="dk1"/>
                </a:solidFill>
              </a:rPr>
              <a:t>Team demonstrates completed work to stakeholders and users</a:t>
            </a:r>
            <a:endParaRPr/>
          </a:p>
        </p:txBody>
      </p:sp>
      <p:sp>
        <p:nvSpPr>
          <p:cNvPr id="1628" name="Google Shape;1628;p199"/>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review or “Demo”</a:t>
            </a:r>
            <a:endParaRPr b="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2" name="Shape 1632"/>
        <p:cNvGrpSpPr/>
        <p:nvPr/>
      </p:nvGrpSpPr>
      <p:grpSpPr>
        <a:xfrm>
          <a:off x="0" y="0"/>
          <a:ext cx="0" cy="0"/>
          <a:chOff x="0" y="0"/>
          <a:chExt cx="0" cy="0"/>
        </a:xfrm>
      </p:grpSpPr>
      <p:cxnSp>
        <p:nvCxnSpPr>
          <p:cNvPr id="1633" name="Google Shape;1633;p200"/>
          <p:cNvCxnSpPr/>
          <p:nvPr/>
        </p:nvCxnSpPr>
        <p:spPr>
          <a:xfrm>
            <a:off x="988800" y="999700"/>
            <a:ext cx="7166400" cy="0"/>
          </a:xfrm>
          <a:prstGeom prst="straightConnector1">
            <a:avLst/>
          </a:prstGeom>
          <a:noFill/>
          <a:ln cap="flat" cmpd="sng" w="19050">
            <a:solidFill>
              <a:schemeClr val="dk2"/>
            </a:solidFill>
            <a:prstDash val="solid"/>
            <a:round/>
            <a:headEnd len="med" w="med" type="none"/>
            <a:tailEnd len="med" w="med" type="triangle"/>
          </a:ln>
        </p:spPr>
      </p:cxnSp>
      <p:sp>
        <p:nvSpPr>
          <p:cNvPr id="1634" name="Google Shape;1634;p200"/>
          <p:cNvSpPr/>
          <p:nvPr/>
        </p:nvSpPr>
        <p:spPr>
          <a:xfrm>
            <a:off x="4352294" y="1538700"/>
            <a:ext cx="550200" cy="5502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00"/>
          <p:cNvSpPr/>
          <p:nvPr/>
        </p:nvSpPr>
        <p:spPr>
          <a:xfrm>
            <a:off x="5058901" y="1538700"/>
            <a:ext cx="550200" cy="5502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00"/>
          <p:cNvSpPr/>
          <p:nvPr/>
        </p:nvSpPr>
        <p:spPr>
          <a:xfrm>
            <a:off x="5765508" y="1538700"/>
            <a:ext cx="550200" cy="5502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00"/>
          <p:cNvSpPr/>
          <p:nvPr/>
        </p:nvSpPr>
        <p:spPr>
          <a:xfrm>
            <a:off x="4352294" y="2265557"/>
            <a:ext cx="550200" cy="5502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00"/>
          <p:cNvSpPr/>
          <p:nvPr/>
        </p:nvSpPr>
        <p:spPr>
          <a:xfrm>
            <a:off x="5058901" y="2265557"/>
            <a:ext cx="550200" cy="5502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00"/>
          <p:cNvSpPr/>
          <p:nvPr/>
        </p:nvSpPr>
        <p:spPr>
          <a:xfrm>
            <a:off x="5765508" y="2265557"/>
            <a:ext cx="550200" cy="550200"/>
          </a:xfrm>
          <a:prstGeom prst="rect">
            <a:avLst/>
          </a:prstGeom>
          <a:noFill/>
          <a:ln cap="flat" cmpd="sng" w="19050">
            <a:solidFill>
              <a:srgbClr val="046B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00"/>
          <p:cNvSpPr/>
          <p:nvPr/>
        </p:nvSpPr>
        <p:spPr>
          <a:xfrm>
            <a:off x="6472114" y="1538700"/>
            <a:ext cx="550200" cy="5502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00"/>
          <p:cNvSpPr/>
          <p:nvPr/>
        </p:nvSpPr>
        <p:spPr>
          <a:xfrm>
            <a:off x="3645750" y="707200"/>
            <a:ext cx="3376500" cy="585000"/>
          </a:xfrm>
          <a:prstGeom prst="rect">
            <a:avLst/>
          </a:prstGeom>
          <a:solidFill>
            <a:srgbClr val="00CFFF">
              <a:alpha val="5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00"/>
          <p:cNvSpPr txBox="1"/>
          <p:nvPr/>
        </p:nvSpPr>
        <p:spPr>
          <a:xfrm>
            <a:off x="3877375" y="1777200"/>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latin typeface="Helvetica Neue"/>
                <a:ea typeface="Helvetica Neue"/>
                <a:cs typeface="Helvetica Neue"/>
                <a:sym typeface="Helvetica Neue"/>
              </a:rPr>
              <a:t>✔</a:t>
            </a:r>
            <a:endParaRPr>
              <a:solidFill>
                <a:srgbClr val="6AA84F"/>
              </a:solidFill>
              <a:latin typeface="Helvetica Neue"/>
              <a:ea typeface="Helvetica Neue"/>
              <a:cs typeface="Helvetica Neue"/>
              <a:sym typeface="Helvetica Neue"/>
            </a:endParaRPr>
          </a:p>
        </p:txBody>
      </p:sp>
      <p:sp>
        <p:nvSpPr>
          <p:cNvPr id="1643" name="Google Shape;1643;p200"/>
          <p:cNvSpPr txBox="1"/>
          <p:nvPr/>
        </p:nvSpPr>
        <p:spPr>
          <a:xfrm>
            <a:off x="3878975" y="2504050"/>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latin typeface="Helvetica Neue"/>
                <a:ea typeface="Helvetica Neue"/>
                <a:cs typeface="Helvetica Neue"/>
                <a:sym typeface="Helvetica Neue"/>
              </a:rPr>
              <a:t>✔</a:t>
            </a:r>
            <a:endParaRPr>
              <a:solidFill>
                <a:srgbClr val="6AA84F"/>
              </a:solidFill>
              <a:latin typeface="Helvetica Neue"/>
              <a:ea typeface="Helvetica Neue"/>
              <a:cs typeface="Helvetica Neue"/>
              <a:sym typeface="Helvetica Neue"/>
            </a:endParaRPr>
          </a:p>
        </p:txBody>
      </p:sp>
      <p:sp>
        <p:nvSpPr>
          <p:cNvPr id="1644" name="Google Shape;1644;p200"/>
          <p:cNvSpPr txBox="1"/>
          <p:nvPr/>
        </p:nvSpPr>
        <p:spPr>
          <a:xfrm>
            <a:off x="4590800" y="2504050"/>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latin typeface="Helvetica Neue"/>
                <a:ea typeface="Helvetica Neue"/>
                <a:cs typeface="Helvetica Neue"/>
                <a:sym typeface="Helvetica Neue"/>
              </a:rPr>
              <a:t>✔</a:t>
            </a:r>
            <a:endParaRPr>
              <a:solidFill>
                <a:srgbClr val="6AA84F"/>
              </a:solidFill>
              <a:latin typeface="Helvetica Neue"/>
              <a:ea typeface="Helvetica Neue"/>
              <a:cs typeface="Helvetica Neue"/>
              <a:sym typeface="Helvetica Neue"/>
            </a:endParaRPr>
          </a:p>
        </p:txBody>
      </p:sp>
      <p:sp>
        <p:nvSpPr>
          <p:cNvPr id="1645" name="Google Shape;1645;p200"/>
          <p:cNvSpPr txBox="1"/>
          <p:nvPr/>
        </p:nvSpPr>
        <p:spPr>
          <a:xfrm>
            <a:off x="4583988" y="1777200"/>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latin typeface="Helvetica Neue"/>
                <a:ea typeface="Helvetica Neue"/>
                <a:cs typeface="Helvetica Neue"/>
                <a:sym typeface="Helvetica Neue"/>
              </a:rPr>
              <a:t>✔</a:t>
            </a:r>
            <a:endParaRPr>
              <a:solidFill>
                <a:srgbClr val="6AA84F"/>
              </a:solidFill>
              <a:latin typeface="Helvetica Neue"/>
              <a:ea typeface="Helvetica Neue"/>
              <a:cs typeface="Helvetica Neue"/>
              <a:sym typeface="Helvetica Neue"/>
            </a:endParaRPr>
          </a:p>
        </p:txBody>
      </p:sp>
      <p:sp>
        <p:nvSpPr>
          <p:cNvPr id="1646" name="Google Shape;1646;p200"/>
          <p:cNvSpPr txBox="1"/>
          <p:nvPr/>
        </p:nvSpPr>
        <p:spPr>
          <a:xfrm>
            <a:off x="5297375" y="1777200"/>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latin typeface="Helvetica Neue"/>
                <a:ea typeface="Helvetica Neue"/>
                <a:cs typeface="Helvetica Neue"/>
                <a:sym typeface="Helvetica Neue"/>
              </a:rPr>
              <a:t>✔</a:t>
            </a:r>
            <a:endParaRPr>
              <a:solidFill>
                <a:srgbClr val="6AA84F"/>
              </a:solidFill>
              <a:latin typeface="Helvetica Neue"/>
              <a:ea typeface="Helvetica Neue"/>
              <a:cs typeface="Helvetica Neue"/>
              <a:sym typeface="Helvetica Neue"/>
            </a:endParaRPr>
          </a:p>
        </p:txBody>
      </p:sp>
      <p:sp>
        <p:nvSpPr>
          <p:cNvPr id="1647" name="Google Shape;1647;p200"/>
          <p:cNvSpPr txBox="1"/>
          <p:nvPr/>
        </p:nvSpPr>
        <p:spPr>
          <a:xfrm>
            <a:off x="5297375" y="2504050"/>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latin typeface="Helvetica Neue"/>
                <a:ea typeface="Helvetica Neue"/>
                <a:cs typeface="Helvetica Neue"/>
                <a:sym typeface="Helvetica Neue"/>
              </a:rPr>
              <a:t>✔</a:t>
            </a:r>
            <a:endParaRPr>
              <a:solidFill>
                <a:srgbClr val="6AA84F"/>
              </a:solidFill>
              <a:latin typeface="Helvetica Neue"/>
              <a:ea typeface="Helvetica Neue"/>
              <a:cs typeface="Helvetica Neue"/>
              <a:sym typeface="Helvetica Neue"/>
            </a:endParaRPr>
          </a:p>
        </p:txBody>
      </p:sp>
      <p:sp>
        <p:nvSpPr>
          <p:cNvPr id="1648" name="Google Shape;1648;p200"/>
          <p:cNvSpPr txBox="1"/>
          <p:nvPr/>
        </p:nvSpPr>
        <p:spPr>
          <a:xfrm>
            <a:off x="6710550" y="1777200"/>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latin typeface="Helvetica Neue"/>
                <a:ea typeface="Helvetica Neue"/>
                <a:cs typeface="Helvetica Neue"/>
                <a:sym typeface="Helvetica Neue"/>
              </a:rPr>
              <a:t>✔</a:t>
            </a:r>
            <a:endParaRPr>
              <a:solidFill>
                <a:srgbClr val="6AA84F"/>
              </a:solidFill>
              <a:latin typeface="Helvetica Neue"/>
              <a:ea typeface="Helvetica Neue"/>
              <a:cs typeface="Helvetica Neue"/>
              <a:sym typeface="Helvetica Neue"/>
            </a:endParaRPr>
          </a:p>
        </p:txBody>
      </p:sp>
      <p:sp>
        <p:nvSpPr>
          <p:cNvPr id="1649" name="Google Shape;1649;p200"/>
          <p:cNvSpPr txBox="1"/>
          <p:nvPr/>
        </p:nvSpPr>
        <p:spPr>
          <a:xfrm>
            <a:off x="6003963" y="1777200"/>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Helvetica Neue"/>
                <a:ea typeface="Helvetica Neue"/>
                <a:cs typeface="Helvetica Neue"/>
                <a:sym typeface="Helvetica Neue"/>
              </a:rPr>
              <a:t>✘</a:t>
            </a:r>
            <a:endParaRPr>
              <a:solidFill>
                <a:srgbClr val="FF0000"/>
              </a:solidFill>
              <a:latin typeface="Helvetica Neue"/>
              <a:ea typeface="Helvetica Neue"/>
              <a:cs typeface="Helvetica Neue"/>
              <a:sym typeface="Helvetica Neue"/>
            </a:endParaRPr>
          </a:p>
        </p:txBody>
      </p:sp>
      <p:sp>
        <p:nvSpPr>
          <p:cNvPr id="1650" name="Google Shape;1650;p200"/>
          <p:cNvSpPr txBox="1"/>
          <p:nvPr/>
        </p:nvSpPr>
        <p:spPr>
          <a:xfrm>
            <a:off x="6003938" y="2504050"/>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Helvetica Neue"/>
                <a:ea typeface="Helvetica Neue"/>
                <a:cs typeface="Helvetica Neue"/>
                <a:sym typeface="Helvetica Neue"/>
              </a:rPr>
              <a:t>✘</a:t>
            </a:r>
            <a:endParaRPr>
              <a:solidFill>
                <a:srgbClr val="FF0000"/>
              </a:solidFill>
              <a:latin typeface="Helvetica Neue"/>
              <a:ea typeface="Helvetica Neue"/>
              <a:cs typeface="Helvetica Neue"/>
              <a:sym typeface="Helvetica Neue"/>
            </a:endParaRPr>
          </a:p>
        </p:txBody>
      </p:sp>
      <p:sp>
        <p:nvSpPr>
          <p:cNvPr id="1651" name="Google Shape;1651;p200"/>
          <p:cNvSpPr/>
          <p:nvPr/>
        </p:nvSpPr>
        <p:spPr>
          <a:xfrm>
            <a:off x="3645688" y="1538700"/>
            <a:ext cx="550200" cy="5502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00"/>
          <p:cNvSpPr/>
          <p:nvPr/>
        </p:nvSpPr>
        <p:spPr>
          <a:xfrm>
            <a:off x="3645688" y="2265557"/>
            <a:ext cx="550200" cy="5502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00"/>
          <p:cNvSpPr/>
          <p:nvPr/>
        </p:nvSpPr>
        <p:spPr>
          <a:xfrm>
            <a:off x="442200" y="2416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00"/>
          <p:cNvSpPr/>
          <p:nvPr/>
        </p:nvSpPr>
        <p:spPr>
          <a:xfrm>
            <a:off x="842600" y="2416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00"/>
          <p:cNvSpPr/>
          <p:nvPr/>
        </p:nvSpPr>
        <p:spPr>
          <a:xfrm>
            <a:off x="442200" y="2835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00"/>
          <p:cNvSpPr/>
          <p:nvPr/>
        </p:nvSpPr>
        <p:spPr>
          <a:xfrm>
            <a:off x="842600" y="2835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00"/>
          <p:cNvSpPr/>
          <p:nvPr/>
        </p:nvSpPr>
        <p:spPr>
          <a:xfrm>
            <a:off x="442200" y="32548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00"/>
          <p:cNvSpPr/>
          <p:nvPr/>
        </p:nvSpPr>
        <p:spPr>
          <a:xfrm>
            <a:off x="842600" y="32548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00"/>
          <p:cNvSpPr/>
          <p:nvPr/>
        </p:nvSpPr>
        <p:spPr>
          <a:xfrm>
            <a:off x="442200" y="36741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00"/>
          <p:cNvSpPr/>
          <p:nvPr/>
        </p:nvSpPr>
        <p:spPr>
          <a:xfrm>
            <a:off x="1408525" y="2416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00"/>
          <p:cNvSpPr/>
          <p:nvPr/>
        </p:nvSpPr>
        <p:spPr>
          <a:xfrm>
            <a:off x="1808925" y="2416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00"/>
          <p:cNvSpPr/>
          <p:nvPr/>
        </p:nvSpPr>
        <p:spPr>
          <a:xfrm>
            <a:off x="1408525" y="283562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00"/>
          <p:cNvSpPr/>
          <p:nvPr/>
        </p:nvSpPr>
        <p:spPr>
          <a:xfrm>
            <a:off x="1808925" y="2835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00"/>
          <p:cNvSpPr/>
          <p:nvPr/>
        </p:nvSpPr>
        <p:spPr>
          <a:xfrm>
            <a:off x="1408525" y="32548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00"/>
          <p:cNvSpPr/>
          <p:nvPr/>
        </p:nvSpPr>
        <p:spPr>
          <a:xfrm>
            <a:off x="1808925" y="32548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00"/>
          <p:cNvSpPr/>
          <p:nvPr/>
        </p:nvSpPr>
        <p:spPr>
          <a:xfrm>
            <a:off x="1408525" y="367412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00"/>
          <p:cNvSpPr/>
          <p:nvPr/>
        </p:nvSpPr>
        <p:spPr>
          <a:xfrm>
            <a:off x="1808925" y="36741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00"/>
          <p:cNvSpPr/>
          <p:nvPr/>
        </p:nvSpPr>
        <p:spPr>
          <a:xfrm>
            <a:off x="1408525" y="40933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00"/>
          <p:cNvSpPr/>
          <p:nvPr/>
        </p:nvSpPr>
        <p:spPr>
          <a:xfrm>
            <a:off x="1808925" y="4093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00"/>
          <p:cNvSpPr/>
          <p:nvPr/>
        </p:nvSpPr>
        <p:spPr>
          <a:xfrm>
            <a:off x="1408525" y="4512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00"/>
          <p:cNvSpPr/>
          <p:nvPr/>
        </p:nvSpPr>
        <p:spPr>
          <a:xfrm>
            <a:off x="2374850" y="2416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00"/>
          <p:cNvSpPr/>
          <p:nvPr/>
        </p:nvSpPr>
        <p:spPr>
          <a:xfrm>
            <a:off x="2775250" y="24163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00"/>
          <p:cNvSpPr/>
          <p:nvPr/>
        </p:nvSpPr>
        <p:spPr>
          <a:xfrm>
            <a:off x="2374850" y="2835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00"/>
          <p:cNvSpPr/>
          <p:nvPr/>
        </p:nvSpPr>
        <p:spPr>
          <a:xfrm>
            <a:off x="2775250" y="2835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00"/>
          <p:cNvSpPr/>
          <p:nvPr/>
        </p:nvSpPr>
        <p:spPr>
          <a:xfrm>
            <a:off x="2374850" y="32548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00"/>
          <p:cNvSpPr/>
          <p:nvPr/>
        </p:nvSpPr>
        <p:spPr>
          <a:xfrm>
            <a:off x="2775250" y="32548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00"/>
          <p:cNvSpPr/>
          <p:nvPr/>
        </p:nvSpPr>
        <p:spPr>
          <a:xfrm>
            <a:off x="2374850" y="36741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00"/>
          <p:cNvSpPr/>
          <p:nvPr/>
        </p:nvSpPr>
        <p:spPr>
          <a:xfrm>
            <a:off x="2775250" y="36741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00"/>
          <p:cNvSpPr/>
          <p:nvPr/>
        </p:nvSpPr>
        <p:spPr>
          <a:xfrm>
            <a:off x="1808925" y="4512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00"/>
          <p:cNvSpPr txBox="1"/>
          <p:nvPr/>
        </p:nvSpPr>
        <p:spPr>
          <a:xfrm>
            <a:off x="445400" y="2002975"/>
            <a:ext cx="708900" cy="4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E9E9E"/>
                </a:solidFill>
                <a:latin typeface="Helvetica Neue"/>
                <a:ea typeface="Helvetica Neue"/>
                <a:cs typeface="Helvetica Neue"/>
                <a:sym typeface="Helvetica Neue"/>
              </a:rPr>
              <a:t>P1</a:t>
            </a:r>
            <a:endParaRPr>
              <a:solidFill>
                <a:srgbClr val="9E9E9E"/>
              </a:solidFill>
              <a:latin typeface="Helvetica Neue"/>
              <a:ea typeface="Helvetica Neue"/>
              <a:cs typeface="Helvetica Neue"/>
              <a:sym typeface="Helvetica Neue"/>
            </a:endParaRPr>
          </a:p>
        </p:txBody>
      </p:sp>
      <p:sp>
        <p:nvSpPr>
          <p:cNvPr id="1681" name="Google Shape;1681;p200"/>
          <p:cNvSpPr txBox="1"/>
          <p:nvPr/>
        </p:nvSpPr>
        <p:spPr>
          <a:xfrm>
            <a:off x="1410125" y="2002975"/>
            <a:ext cx="708900" cy="4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E9E9E"/>
                </a:solidFill>
                <a:latin typeface="Helvetica Neue"/>
                <a:ea typeface="Helvetica Neue"/>
                <a:cs typeface="Helvetica Neue"/>
                <a:sym typeface="Helvetica Neue"/>
              </a:rPr>
              <a:t>P2</a:t>
            </a:r>
            <a:endParaRPr>
              <a:solidFill>
                <a:srgbClr val="9E9E9E"/>
              </a:solidFill>
              <a:latin typeface="Helvetica Neue"/>
              <a:ea typeface="Helvetica Neue"/>
              <a:cs typeface="Helvetica Neue"/>
              <a:sym typeface="Helvetica Neue"/>
            </a:endParaRPr>
          </a:p>
        </p:txBody>
      </p:sp>
      <p:sp>
        <p:nvSpPr>
          <p:cNvPr id="1682" name="Google Shape;1682;p200"/>
          <p:cNvSpPr txBox="1"/>
          <p:nvPr/>
        </p:nvSpPr>
        <p:spPr>
          <a:xfrm>
            <a:off x="2374850" y="2002975"/>
            <a:ext cx="708900" cy="4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E9E9E"/>
                </a:solidFill>
                <a:latin typeface="Helvetica Neue"/>
                <a:ea typeface="Helvetica Neue"/>
                <a:cs typeface="Helvetica Neue"/>
                <a:sym typeface="Helvetica Neue"/>
              </a:rPr>
              <a:t>P3</a:t>
            </a:r>
            <a:endParaRPr>
              <a:solidFill>
                <a:srgbClr val="9E9E9E"/>
              </a:solidFill>
              <a:latin typeface="Helvetica Neue"/>
              <a:ea typeface="Helvetica Neue"/>
              <a:cs typeface="Helvetica Neue"/>
              <a:sym typeface="Helvetica Neue"/>
            </a:endParaRPr>
          </a:p>
        </p:txBody>
      </p:sp>
      <p:sp>
        <p:nvSpPr>
          <p:cNvPr id="1683" name="Google Shape;1683;p200"/>
          <p:cNvSpPr txBox="1"/>
          <p:nvPr/>
        </p:nvSpPr>
        <p:spPr>
          <a:xfrm>
            <a:off x="241625" y="1538700"/>
            <a:ext cx="11538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to-do</a:t>
            </a:r>
            <a:endParaRPr>
              <a:solidFill>
                <a:schemeClr val="lt2"/>
              </a:solidFill>
              <a:latin typeface="Helvetica Neue"/>
              <a:ea typeface="Helvetica Neue"/>
              <a:cs typeface="Helvetica Neue"/>
              <a:sym typeface="Helvetica Neue"/>
            </a:endParaRPr>
          </a:p>
        </p:txBody>
      </p:sp>
      <p:sp>
        <p:nvSpPr>
          <p:cNvPr id="1684" name="Google Shape;1684;p200"/>
          <p:cNvSpPr txBox="1"/>
          <p:nvPr/>
        </p:nvSpPr>
        <p:spPr>
          <a:xfrm>
            <a:off x="442200" y="2416375"/>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a:t>
            </a:r>
            <a:endParaRPr>
              <a:solidFill>
                <a:schemeClr val="lt2"/>
              </a:solidFill>
              <a:latin typeface="Helvetica Neue"/>
              <a:ea typeface="Helvetica Neue"/>
              <a:cs typeface="Helvetica Neue"/>
              <a:sym typeface="Helvetica Neue"/>
            </a:endParaRPr>
          </a:p>
        </p:txBody>
      </p:sp>
      <p:sp>
        <p:nvSpPr>
          <p:cNvPr id="1685" name="Google Shape;1685;p200"/>
          <p:cNvSpPr txBox="1"/>
          <p:nvPr/>
        </p:nvSpPr>
        <p:spPr>
          <a:xfrm>
            <a:off x="842600" y="2416375"/>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a:t>
            </a:r>
            <a:endParaRPr>
              <a:solidFill>
                <a:schemeClr val="lt2"/>
              </a:solidFill>
              <a:latin typeface="Helvetica Neue"/>
              <a:ea typeface="Helvetica Neue"/>
              <a:cs typeface="Helvetica Neue"/>
              <a:sym typeface="Helvetica Neue"/>
            </a:endParaRPr>
          </a:p>
        </p:txBody>
      </p:sp>
      <p:sp>
        <p:nvSpPr>
          <p:cNvPr id="1686" name="Google Shape;1686;p200"/>
          <p:cNvSpPr txBox="1"/>
          <p:nvPr/>
        </p:nvSpPr>
        <p:spPr>
          <a:xfrm>
            <a:off x="1408525" y="2416375"/>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a:t>
            </a:r>
            <a:endParaRPr>
              <a:solidFill>
                <a:schemeClr val="lt2"/>
              </a:solidFill>
              <a:latin typeface="Helvetica Neue"/>
              <a:ea typeface="Helvetica Neue"/>
              <a:cs typeface="Helvetica Neue"/>
              <a:sym typeface="Helvetica Neue"/>
            </a:endParaRPr>
          </a:p>
        </p:txBody>
      </p:sp>
      <p:sp>
        <p:nvSpPr>
          <p:cNvPr id="1687" name="Google Shape;1687;p200"/>
          <p:cNvSpPr txBox="1"/>
          <p:nvPr/>
        </p:nvSpPr>
        <p:spPr>
          <a:xfrm>
            <a:off x="1808925" y="2416375"/>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a:t>
            </a:r>
            <a:endParaRPr>
              <a:solidFill>
                <a:schemeClr val="lt2"/>
              </a:solidFill>
              <a:latin typeface="Helvetica Neue"/>
              <a:ea typeface="Helvetica Neue"/>
              <a:cs typeface="Helvetica Neue"/>
              <a:sym typeface="Helvetica Neue"/>
            </a:endParaRPr>
          </a:p>
        </p:txBody>
      </p:sp>
      <p:sp>
        <p:nvSpPr>
          <p:cNvPr id="1688" name="Google Shape;1688;p200"/>
          <p:cNvSpPr txBox="1"/>
          <p:nvPr/>
        </p:nvSpPr>
        <p:spPr>
          <a:xfrm>
            <a:off x="442200" y="3254875"/>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a:t>
            </a:r>
            <a:endParaRPr>
              <a:solidFill>
                <a:schemeClr val="lt2"/>
              </a:solidFill>
              <a:latin typeface="Helvetica Neue"/>
              <a:ea typeface="Helvetica Neue"/>
              <a:cs typeface="Helvetica Neue"/>
              <a:sym typeface="Helvetica Neue"/>
            </a:endParaRPr>
          </a:p>
        </p:txBody>
      </p:sp>
      <p:sp>
        <p:nvSpPr>
          <p:cNvPr id="1689" name="Google Shape;1689;p200"/>
          <p:cNvSpPr txBox="1"/>
          <p:nvPr/>
        </p:nvSpPr>
        <p:spPr>
          <a:xfrm>
            <a:off x="1408525" y="2835625"/>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a:t>
            </a:r>
            <a:endParaRPr>
              <a:solidFill>
                <a:schemeClr val="lt2"/>
              </a:solidFill>
              <a:latin typeface="Helvetica Neue"/>
              <a:ea typeface="Helvetica Neue"/>
              <a:cs typeface="Helvetica Neue"/>
              <a:sym typeface="Helvetica Neue"/>
            </a:endParaRPr>
          </a:p>
        </p:txBody>
      </p:sp>
      <p:sp>
        <p:nvSpPr>
          <p:cNvPr id="1690" name="Google Shape;1690;p200"/>
          <p:cNvSpPr txBox="1"/>
          <p:nvPr/>
        </p:nvSpPr>
        <p:spPr>
          <a:xfrm>
            <a:off x="1408525" y="3674125"/>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a:t>
            </a:r>
            <a:endParaRPr>
              <a:solidFill>
                <a:schemeClr val="lt2"/>
              </a:solidFill>
              <a:latin typeface="Helvetica Neue"/>
              <a:ea typeface="Helvetica Neue"/>
              <a:cs typeface="Helvetica Neue"/>
              <a:sym typeface="Helvetica Neue"/>
            </a:endParaRPr>
          </a:p>
        </p:txBody>
      </p:sp>
      <p:sp>
        <p:nvSpPr>
          <p:cNvPr id="1691" name="Google Shape;1691;p200"/>
          <p:cNvSpPr txBox="1"/>
          <p:nvPr/>
        </p:nvSpPr>
        <p:spPr>
          <a:xfrm>
            <a:off x="2374850" y="2416375"/>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a:t>
            </a:r>
            <a:endParaRPr>
              <a:solidFill>
                <a:schemeClr val="lt2"/>
              </a:solidFill>
              <a:latin typeface="Helvetica Neue"/>
              <a:ea typeface="Helvetica Neue"/>
              <a:cs typeface="Helvetica Neue"/>
              <a:sym typeface="Helvetica Neue"/>
            </a:endParaRPr>
          </a:p>
        </p:txBody>
      </p:sp>
      <p:sp>
        <p:nvSpPr>
          <p:cNvPr id="1692" name="Google Shape;1692;p200"/>
          <p:cNvSpPr txBox="1"/>
          <p:nvPr/>
        </p:nvSpPr>
        <p:spPr>
          <a:xfrm>
            <a:off x="1808925" y="4093375"/>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a:t>
            </a:r>
            <a:endParaRPr>
              <a:solidFill>
                <a:schemeClr val="lt2"/>
              </a:solidFill>
              <a:latin typeface="Helvetica Neue"/>
              <a:ea typeface="Helvetica Neue"/>
              <a:cs typeface="Helvetica Neue"/>
              <a:sym typeface="Helvetica Neue"/>
            </a:endParaRPr>
          </a:p>
        </p:txBody>
      </p:sp>
      <p:sp>
        <p:nvSpPr>
          <p:cNvPr id="1693" name="Google Shape;1693;p200"/>
          <p:cNvSpPr/>
          <p:nvPr/>
        </p:nvSpPr>
        <p:spPr>
          <a:xfrm>
            <a:off x="241625" y="1538825"/>
            <a:ext cx="3045900" cy="3408300"/>
          </a:xfrm>
          <a:prstGeom prst="rect">
            <a:avLst/>
          </a:prstGeom>
          <a:noFill/>
          <a:ln cap="flat" cmpd="sng" w="19050">
            <a:solidFill>
              <a:schemeClr val="lt2"/>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00"/>
          <p:cNvSpPr/>
          <p:nvPr/>
        </p:nvSpPr>
        <p:spPr>
          <a:xfrm>
            <a:off x="6767368" y="738682"/>
            <a:ext cx="221100" cy="210300"/>
          </a:xfrm>
          <a:prstGeom prst="star5">
            <a:avLst>
              <a:gd fmla="val 19098" name="adj"/>
              <a:gd fmla="val 105146" name="hf"/>
              <a:gd fmla="val 110557" name="vf"/>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00"/>
          <p:cNvSpPr/>
          <p:nvPr/>
        </p:nvSpPr>
        <p:spPr>
          <a:xfrm>
            <a:off x="3645750" y="707200"/>
            <a:ext cx="3376500" cy="585000"/>
          </a:xfrm>
          <a:prstGeom prst="rect">
            <a:avLst/>
          </a:prstGeom>
          <a:noFill/>
          <a:ln cap="flat" cmpd="sng" w="19050">
            <a:solidFill>
              <a:srgbClr val="00C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00"/>
          <p:cNvSpPr txBox="1"/>
          <p:nvPr>
            <p:ph idx="4294967295" type="subTitle"/>
          </p:nvPr>
        </p:nvSpPr>
        <p:spPr>
          <a:xfrm>
            <a:off x="422347" y="182550"/>
            <a:ext cx="5017500" cy="66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200">
                <a:solidFill>
                  <a:srgbClr val="00CFFF"/>
                </a:solidFill>
              </a:rPr>
              <a:t>SPRINT</a:t>
            </a:r>
            <a:r>
              <a:rPr b="1" lang="en" sz="1200">
                <a:solidFill>
                  <a:srgbClr val="00CFFF"/>
                </a:solidFill>
              </a:rPr>
              <a:t> BACKLOG</a:t>
            </a:r>
            <a:endParaRPr b="1" sz="1200">
              <a:solidFill>
                <a:srgbClr val="00C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0" name="Shape 1700"/>
        <p:cNvGrpSpPr/>
        <p:nvPr/>
      </p:nvGrpSpPr>
      <p:grpSpPr>
        <a:xfrm>
          <a:off x="0" y="0"/>
          <a:ext cx="0" cy="0"/>
          <a:chOff x="0" y="0"/>
          <a:chExt cx="0" cy="0"/>
        </a:xfrm>
      </p:grpSpPr>
      <p:cxnSp>
        <p:nvCxnSpPr>
          <p:cNvPr id="1701" name="Google Shape;1701;p201"/>
          <p:cNvCxnSpPr/>
          <p:nvPr/>
        </p:nvCxnSpPr>
        <p:spPr>
          <a:xfrm>
            <a:off x="988800" y="999700"/>
            <a:ext cx="7166400" cy="0"/>
          </a:xfrm>
          <a:prstGeom prst="straightConnector1">
            <a:avLst/>
          </a:prstGeom>
          <a:noFill/>
          <a:ln cap="flat" cmpd="sng" w="19050">
            <a:solidFill>
              <a:schemeClr val="dk2"/>
            </a:solidFill>
            <a:prstDash val="solid"/>
            <a:round/>
            <a:headEnd len="med" w="med" type="none"/>
            <a:tailEnd len="med" w="med" type="triangle"/>
          </a:ln>
        </p:spPr>
      </p:cxnSp>
      <p:sp>
        <p:nvSpPr>
          <p:cNvPr id="1702" name="Google Shape;1702;p201"/>
          <p:cNvSpPr/>
          <p:nvPr/>
        </p:nvSpPr>
        <p:spPr>
          <a:xfrm>
            <a:off x="3998988" y="1538700"/>
            <a:ext cx="550200" cy="5502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01"/>
          <p:cNvSpPr/>
          <p:nvPr/>
        </p:nvSpPr>
        <p:spPr>
          <a:xfrm>
            <a:off x="4705594" y="1538700"/>
            <a:ext cx="550200" cy="5502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01"/>
          <p:cNvSpPr/>
          <p:nvPr/>
        </p:nvSpPr>
        <p:spPr>
          <a:xfrm>
            <a:off x="3998988" y="2265557"/>
            <a:ext cx="550200" cy="5502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01"/>
          <p:cNvSpPr/>
          <p:nvPr/>
        </p:nvSpPr>
        <p:spPr>
          <a:xfrm>
            <a:off x="5412201" y="1538700"/>
            <a:ext cx="550200" cy="5502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01"/>
          <p:cNvSpPr/>
          <p:nvPr/>
        </p:nvSpPr>
        <p:spPr>
          <a:xfrm>
            <a:off x="3999008" y="3389125"/>
            <a:ext cx="550200" cy="5502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01"/>
          <p:cNvSpPr/>
          <p:nvPr/>
        </p:nvSpPr>
        <p:spPr>
          <a:xfrm>
            <a:off x="4705594" y="2265557"/>
            <a:ext cx="550200" cy="5502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01"/>
          <p:cNvSpPr/>
          <p:nvPr/>
        </p:nvSpPr>
        <p:spPr>
          <a:xfrm>
            <a:off x="5412201" y="2265557"/>
            <a:ext cx="550200" cy="5502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01"/>
          <p:cNvSpPr/>
          <p:nvPr/>
        </p:nvSpPr>
        <p:spPr>
          <a:xfrm>
            <a:off x="3999008" y="4115982"/>
            <a:ext cx="550200" cy="550200"/>
          </a:xfrm>
          <a:prstGeom prst="rect">
            <a:avLst/>
          </a:prstGeom>
          <a:noFill/>
          <a:ln cap="flat" cmpd="sng" w="19050">
            <a:solidFill>
              <a:srgbClr val="046B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01"/>
          <p:cNvSpPr/>
          <p:nvPr/>
        </p:nvSpPr>
        <p:spPr>
          <a:xfrm>
            <a:off x="6118789" y="1538700"/>
            <a:ext cx="550200" cy="5502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01"/>
          <p:cNvSpPr/>
          <p:nvPr/>
        </p:nvSpPr>
        <p:spPr>
          <a:xfrm>
            <a:off x="3645750" y="707200"/>
            <a:ext cx="3376500" cy="585000"/>
          </a:xfrm>
          <a:prstGeom prst="rect">
            <a:avLst/>
          </a:prstGeom>
          <a:solidFill>
            <a:srgbClr val="00CFFF">
              <a:alpha val="5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01"/>
          <p:cNvSpPr/>
          <p:nvPr/>
        </p:nvSpPr>
        <p:spPr>
          <a:xfrm>
            <a:off x="442200" y="2416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01"/>
          <p:cNvSpPr/>
          <p:nvPr/>
        </p:nvSpPr>
        <p:spPr>
          <a:xfrm>
            <a:off x="842600" y="2416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01"/>
          <p:cNvSpPr/>
          <p:nvPr/>
        </p:nvSpPr>
        <p:spPr>
          <a:xfrm>
            <a:off x="442200" y="2835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01"/>
          <p:cNvSpPr/>
          <p:nvPr/>
        </p:nvSpPr>
        <p:spPr>
          <a:xfrm>
            <a:off x="842600" y="2835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01"/>
          <p:cNvSpPr/>
          <p:nvPr/>
        </p:nvSpPr>
        <p:spPr>
          <a:xfrm>
            <a:off x="442200" y="32548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01"/>
          <p:cNvSpPr/>
          <p:nvPr/>
        </p:nvSpPr>
        <p:spPr>
          <a:xfrm>
            <a:off x="842600" y="32548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01"/>
          <p:cNvSpPr/>
          <p:nvPr/>
        </p:nvSpPr>
        <p:spPr>
          <a:xfrm>
            <a:off x="442200" y="36741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01"/>
          <p:cNvSpPr/>
          <p:nvPr/>
        </p:nvSpPr>
        <p:spPr>
          <a:xfrm>
            <a:off x="1408525" y="2416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01"/>
          <p:cNvSpPr/>
          <p:nvPr/>
        </p:nvSpPr>
        <p:spPr>
          <a:xfrm>
            <a:off x="1808925" y="2416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01"/>
          <p:cNvSpPr/>
          <p:nvPr/>
        </p:nvSpPr>
        <p:spPr>
          <a:xfrm>
            <a:off x="1408525" y="283562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01"/>
          <p:cNvSpPr/>
          <p:nvPr/>
        </p:nvSpPr>
        <p:spPr>
          <a:xfrm>
            <a:off x="1808925" y="2835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01"/>
          <p:cNvSpPr/>
          <p:nvPr/>
        </p:nvSpPr>
        <p:spPr>
          <a:xfrm>
            <a:off x="1408525" y="32548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01"/>
          <p:cNvSpPr/>
          <p:nvPr/>
        </p:nvSpPr>
        <p:spPr>
          <a:xfrm>
            <a:off x="1808925" y="32548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01"/>
          <p:cNvSpPr/>
          <p:nvPr/>
        </p:nvSpPr>
        <p:spPr>
          <a:xfrm>
            <a:off x="1408525" y="367412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01"/>
          <p:cNvSpPr/>
          <p:nvPr/>
        </p:nvSpPr>
        <p:spPr>
          <a:xfrm>
            <a:off x="1808925" y="36741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01"/>
          <p:cNvSpPr/>
          <p:nvPr/>
        </p:nvSpPr>
        <p:spPr>
          <a:xfrm>
            <a:off x="1408525" y="40933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01"/>
          <p:cNvSpPr/>
          <p:nvPr/>
        </p:nvSpPr>
        <p:spPr>
          <a:xfrm>
            <a:off x="1808925" y="4093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01"/>
          <p:cNvSpPr/>
          <p:nvPr/>
        </p:nvSpPr>
        <p:spPr>
          <a:xfrm>
            <a:off x="1408525" y="4512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01"/>
          <p:cNvSpPr/>
          <p:nvPr/>
        </p:nvSpPr>
        <p:spPr>
          <a:xfrm>
            <a:off x="2374850" y="2416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01"/>
          <p:cNvSpPr/>
          <p:nvPr/>
        </p:nvSpPr>
        <p:spPr>
          <a:xfrm>
            <a:off x="2775250" y="24163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01"/>
          <p:cNvSpPr/>
          <p:nvPr/>
        </p:nvSpPr>
        <p:spPr>
          <a:xfrm>
            <a:off x="2374850" y="2835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01"/>
          <p:cNvSpPr/>
          <p:nvPr/>
        </p:nvSpPr>
        <p:spPr>
          <a:xfrm>
            <a:off x="2775250" y="2835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01"/>
          <p:cNvSpPr/>
          <p:nvPr/>
        </p:nvSpPr>
        <p:spPr>
          <a:xfrm>
            <a:off x="2374850" y="32548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01"/>
          <p:cNvSpPr/>
          <p:nvPr/>
        </p:nvSpPr>
        <p:spPr>
          <a:xfrm>
            <a:off x="2775250" y="325487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01"/>
          <p:cNvSpPr/>
          <p:nvPr/>
        </p:nvSpPr>
        <p:spPr>
          <a:xfrm>
            <a:off x="2374850" y="36741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01"/>
          <p:cNvSpPr/>
          <p:nvPr/>
        </p:nvSpPr>
        <p:spPr>
          <a:xfrm>
            <a:off x="2775250" y="36741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01"/>
          <p:cNvSpPr/>
          <p:nvPr/>
        </p:nvSpPr>
        <p:spPr>
          <a:xfrm>
            <a:off x="1808925" y="4512625"/>
            <a:ext cx="3117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01"/>
          <p:cNvSpPr txBox="1"/>
          <p:nvPr/>
        </p:nvSpPr>
        <p:spPr>
          <a:xfrm>
            <a:off x="445400" y="2002975"/>
            <a:ext cx="708900" cy="4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E9E9E"/>
                </a:solidFill>
                <a:latin typeface="Helvetica Neue"/>
                <a:ea typeface="Helvetica Neue"/>
                <a:cs typeface="Helvetica Neue"/>
                <a:sym typeface="Helvetica Neue"/>
              </a:rPr>
              <a:t>P1</a:t>
            </a:r>
            <a:endParaRPr>
              <a:solidFill>
                <a:srgbClr val="9E9E9E"/>
              </a:solidFill>
              <a:latin typeface="Helvetica Neue"/>
              <a:ea typeface="Helvetica Neue"/>
              <a:cs typeface="Helvetica Neue"/>
              <a:sym typeface="Helvetica Neue"/>
            </a:endParaRPr>
          </a:p>
        </p:txBody>
      </p:sp>
      <p:sp>
        <p:nvSpPr>
          <p:cNvPr id="1740" name="Google Shape;1740;p201"/>
          <p:cNvSpPr txBox="1"/>
          <p:nvPr/>
        </p:nvSpPr>
        <p:spPr>
          <a:xfrm>
            <a:off x="1410125" y="2002975"/>
            <a:ext cx="708900" cy="4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E9E9E"/>
                </a:solidFill>
                <a:latin typeface="Helvetica Neue"/>
                <a:ea typeface="Helvetica Neue"/>
                <a:cs typeface="Helvetica Neue"/>
                <a:sym typeface="Helvetica Neue"/>
              </a:rPr>
              <a:t>P2</a:t>
            </a:r>
            <a:endParaRPr>
              <a:solidFill>
                <a:srgbClr val="9E9E9E"/>
              </a:solidFill>
              <a:latin typeface="Helvetica Neue"/>
              <a:ea typeface="Helvetica Neue"/>
              <a:cs typeface="Helvetica Neue"/>
              <a:sym typeface="Helvetica Neue"/>
            </a:endParaRPr>
          </a:p>
        </p:txBody>
      </p:sp>
      <p:sp>
        <p:nvSpPr>
          <p:cNvPr id="1741" name="Google Shape;1741;p201"/>
          <p:cNvSpPr txBox="1"/>
          <p:nvPr/>
        </p:nvSpPr>
        <p:spPr>
          <a:xfrm>
            <a:off x="2374850" y="2002975"/>
            <a:ext cx="708900" cy="4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E9E9E"/>
                </a:solidFill>
                <a:latin typeface="Helvetica Neue"/>
                <a:ea typeface="Helvetica Neue"/>
                <a:cs typeface="Helvetica Neue"/>
                <a:sym typeface="Helvetica Neue"/>
              </a:rPr>
              <a:t>P3</a:t>
            </a:r>
            <a:endParaRPr>
              <a:solidFill>
                <a:srgbClr val="9E9E9E"/>
              </a:solidFill>
              <a:latin typeface="Helvetica Neue"/>
              <a:ea typeface="Helvetica Neue"/>
              <a:cs typeface="Helvetica Neue"/>
              <a:sym typeface="Helvetica Neue"/>
            </a:endParaRPr>
          </a:p>
        </p:txBody>
      </p:sp>
      <p:sp>
        <p:nvSpPr>
          <p:cNvPr id="1742" name="Google Shape;1742;p201"/>
          <p:cNvSpPr txBox="1"/>
          <p:nvPr/>
        </p:nvSpPr>
        <p:spPr>
          <a:xfrm>
            <a:off x="241625" y="1538700"/>
            <a:ext cx="11538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to-do</a:t>
            </a:r>
            <a:endParaRPr>
              <a:solidFill>
                <a:schemeClr val="lt2"/>
              </a:solidFill>
              <a:latin typeface="Helvetica Neue"/>
              <a:ea typeface="Helvetica Neue"/>
              <a:cs typeface="Helvetica Neue"/>
              <a:sym typeface="Helvetica Neue"/>
            </a:endParaRPr>
          </a:p>
        </p:txBody>
      </p:sp>
      <p:sp>
        <p:nvSpPr>
          <p:cNvPr id="1743" name="Google Shape;1743;p201"/>
          <p:cNvSpPr txBox="1"/>
          <p:nvPr/>
        </p:nvSpPr>
        <p:spPr>
          <a:xfrm>
            <a:off x="442200" y="2416375"/>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a:t>
            </a:r>
            <a:endParaRPr>
              <a:solidFill>
                <a:schemeClr val="lt2"/>
              </a:solidFill>
              <a:latin typeface="Helvetica Neue"/>
              <a:ea typeface="Helvetica Neue"/>
              <a:cs typeface="Helvetica Neue"/>
              <a:sym typeface="Helvetica Neue"/>
            </a:endParaRPr>
          </a:p>
        </p:txBody>
      </p:sp>
      <p:sp>
        <p:nvSpPr>
          <p:cNvPr id="1744" name="Google Shape;1744;p201"/>
          <p:cNvSpPr txBox="1"/>
          <p:nvPr/>
        </p:nvSpPr>
        <p:spPr>
          <a:xfrm>
            <a:off x="842600" y="2416375"/>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a:t>
            </a:r>
            <a:endParaRPr>
              <a:solidFill>
                <a:schemeClr val="lt2"/>
              </a:solidFill>
              <a:latin typeface="Helvetica Neue"/>
              <a:ea typeface="Helvetica Neue"/>
              <a:cs typeface="Helvetica Neue"/>
              <a:sym typeface="Helvetica Neue"/>
            </a:endParaRPr>
          </a:p>
        </p:txBody>
      </p:sp>
      <p:sp>
        <p:nvSpPr>
          <p:cNvPr id="1745" name="Google Shape;1745;p201"/>
          <p:cNvSpPr txBox="1"/>
          <p:nvPr/>
        </p:nvSpPr>
        <p:spPr>
          <a:xfrm>
            <a:off x="1408525" y="2416375"/>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a:t>
            </a:r>
            <a:endParaRPr>
              <a:solidFill>
                <a:schemeClr val="lt2"/>
              </a:solidFill>
              <a:latin typeface="Helvetica Neue"/>
              <a:ea typeface="Helvetica Neue"/>
              <a:cs typeface="Helvetica Neue"/>
              <a:sym typeface="Helvetica Neue"/>
            </a:endParaRPr>
          </a:p>
        </p:txBody>
      </p:sp>
      <p:sp>
        <p:nvSpPr>
          <p:cNvPr id="1746" name="Google Shape;1746;p201"/>
          <p:cNvSpPr txBox="1"/>
          <p:nvPr/>
        </p:nvSpPr>
        <p:spPr>
          <a:xfrm>
            <a:off x="1808925" y="2416375"/>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a:t>
            </a:r>
            <a:endParaRPr>
              <a:solidFill>
                <a:schemeClr val="lt2"/>
              </a:solidFill>
              <a:latin typeface="Helvetica Neue"/>
              <a:ea typeface="Helvetica Neue"/>
              <a:cs typeface="Helvetica Neue"/>
              <a:sym typeface="Helvetica Neue"/>
            </a:endParaRPr>
          </a:p>
        </p:txBody>
      </p:sp>
      <p:sp>
        <p:nvSpPr>
          <p:cNvPr id="1747" name="Google Shape;1747;p201"/>
          <p:cNvSpPr txBox="1"/>
          <p:nvPr/>
        </p:nvSpPr>
        <p:spPr>
          <a:xfrm>
            <a:off x="442200" y="3254875"/>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a:t>
            </a:r>
            <a:endParaRPr>
              <a:solidFill>
                <a:schemeClr val="lt2"/>
              </a:solidFill>
              <a:latin typeface="Helvetica Neue"/>
              <a:ea typeface="Helvetica Neue"/>
              <a:cs typeface="Helvetica Neue"/>
              <a:sym typeface="Helvetica Neue"/>
            </a:endParaRPr>
          </a:p>
        </p:txBody>
      </p:sp>
      <p:sp>
        <p:nvSpPr>
          <p:cNvPr id="1748" name="Google Shape;1748;p201"/>
          <p:cNvSpPr txBox="1"/>
          <p:nvPr/>
        </p:nvSpPr>
        <p:spPr>
          <a:xfrm>
            <a:off x="1408525" y="2835625"/>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a:t>
            </a:r>
            <a:endParaRPr>
              <a:solidFill>
                <a:schemeClr val="lt2"/>
              </a:solidFill>
              <a:latin typeface="Helvetica Neue"/>
              <a:ea typeface="Helvetica Neue"/>
              <a:cs typeface="Helvetica Neue"/>
              <a:sym typeface="Helvetica Neue"/>
            </a:endParaRPr>
          </a:p>
        </p:txBody>
      </p:sp>
      <p:sp>
        <p:nvSpPr>
          <p:cNvPr id="1749" name="Google Shape;1749;p201"/>
          <p:cNvSpPr txBox="1"/>
          <p:nvPr/>
        </p:nvSpPr>
        <p:spPr>
          <a:xfrm>
            <a:off x="1408525" y="3674125"/>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a:t>
            </a:r>
            <a:endParaRPr>
              <a:solidFill>
                <a:schemeClr val="lt2"/>
              </a:solidFill>
              <a:latin typeface="Helvetica Neue"/>
              <a:ea typeface="Helvetica Neue"/>
              <a:cs typeface="Helvetica Neue"/>
              <a:sym typeface="Helvetica Neue"/>
            </a:endParaRPr>
          </a:p>
        </p:txBody>
      </p:sp>
      <p:sp>
        <p:nvSpPr>
          <p:cNvPr id="1750" name="Google Shape;1750;p201"/>
          <p:cNvSpPr txBox="1"/>
          <p:nvPr/>
        </p:nvSpPr>
        <p:spPr>
          <a:xfrm>
            <a:off x="2374850" y="2416375"/>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a:t>
            </a:r>
            <a:endParaRPr>
              <a:solidFill>
                <a:schemeClr val="lt2"/>
              </a:solidFill>
              <a:latin typeface="Helvetica Neue"/>
              <a:ea typeface="Helvetica Neue"/>
              <a:cs typeface="Helvetica Neue"/>
              <a:sym typeface="Helvetica Neue"/>
            </a:endParaRPr>
          </a:p>
        </p:txBody>
      </p:sp>
      <p:sp>
        <p:nvSpPr>
          <p:cNvPr id="1751" name="Google Shape;1751;p201"/>
          <p:cNvSpPr txBox="1"/>
          <p:nvPr/>
        </p:nvSpPr>
        <p:spPr>
          <a:xfrm>
            <a:off x="4230675" y="1777200"/>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latin typeface="Helvetica Neue"/>
                <a:ea typeface="Helvetica Neue"/>
                <a:cs typeface="Helvetica Neue"/>
                <a:sym typeface="Helvetica Neue"/>
              </a:rPr>
              <a:t>✔</a:t>
            </a:r>
            <a:endParaRPr>
              <a:solidFill>
                <a:srgbClr val="6AA84F"/>
              </a:solidFill>
              <a:latin typeface="Helvetica Neue"/>
              <a:ea typeface="Helvetica Neue"/>
              <a:cs typeface="Helvetica Neue"/>
              <a:sym typeface="Helvetica Neue"/>
            </a:endParaRPr>
          </a:p>
        </p:txBody>
      </p:sp>
      <p:sp>
        <p:nvSpPr>
          <p:cNvPr id="1752" name="Google Shape;1752;p201"/>
          <p:cNvSpPr txBox="1"/>
          <p:nvPr/>
        </p:nvSpPr>
        <p:spPr>
          <a:xfrm>
            <a:off x="4232275" y="2504050"/>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latin typeface="Helvetica Neue"/>
                <a:ea typeface="Helvetica Neue"/>
                <a:cs typeface="Helvetica Neue"/>
                <a:sym typeface="Helvetica Neue"/>
              </a:rPr>
              <a:t>✔</a:t>
            </a:r>
            <a:endParaRPr>
              <a:solidFill>
                <a:srgbClr val="6AA84F"/>
              </a:solidFill>
              <a:latin typeface="Helvetica Neue"/>
              <a:ea typeface="Helvetica Neue"/>
              <a:cs typeface="Helvetica Neue"/>
              <a:sym typeface="Helvetica Neue"/>
            </a:endParaRPr>
          </a:p>
        </p:txBody>
      </p:sp>
      <p:sp>
        <p:nvSpPr>
          <p:cNvPr id="1753" name="Google Shape;1753;p201"/>
          <p:cNvSpPr txBox="1"/>
          <p:nvPr/>
        </p:nvSpPr>
        <p:spPr>
          <a:xfrm>
            <a:off x="4944100" y="2504050"/>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latin typeface="Helvetica Neue"/>
                <a:ea typeface="Helvetica Neue"/>
                <a:cs typeface="Helvetica Neue"/>
                <a:sym typeface="Helvetica Neue"/>
              </a:rPr>
              <a:t>✔</a:t>
            </a:r>
            <a:endParaRPr>
              <a:solidFill>
                <a:srgbClr val="6AA84F"/>
              </a:solidFill>
              <a:latin typeface="Helvetica Neue"/>
              <a:ea typeface="Helvetica Neue"/>
              <a:cs typeface="Helvetica Neue"/>
              <a:sym typeface="Helvetica Neue"/>
            </a:endParaRPr>
          </a:p>
        </p:txBody>
      </p:sp>
      <p:sp>
        <p:nvSpPr>
          <p:cNvPr id="1754" name="Google Shape;1754;p201"/>
          <p:cNvSpPr txBox="1"/>
          <p:nvPr/>
        </p:nvSpPr>
        <p:spPr>
          <a:xfrm>
            <a:off x="4937288" y="1777200"/>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latin typeface="Helvetica Neue"/>
                <a:ea typeface="Helvetica Neue"/>
                <a:cs typeface="Helvetica Neue"/>
                <a:sym typeface="Helvetica Neue"/>
              </a:rPr>
              <a:t>✔</a:t>
            </a:r>
            <a:endParaRPr>
              <a:solidFill>
                <a:srgbClr val="6AA84F"/>
              </a:solidFill>
              <a:latin typeface="Helvetica Neue"/>
              <a:ea typeface="Helvetica Neue"/>
              <a:cs typeface="Helvetica Neue"/>
              <a:sym typeface="Helvetica Neue"/>
            </a:endParaRPr>
          </a:p>
        </p:txBody>
      </p:sp>
      <p:sp>
        <p:nvSpPr>
          <p:cNvPr id="1755" name="Google Shape;1755;p201"/>
          <p:cNvSpPr txBox="1"/>
          <p:nvPr/>
        </p:nvSpPr>
        <p:spPr>
          <a:xfrm>
            <a:off x="5650675" y="1777200"/>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latin typeface="Helvetica Neue"/>
                <a:ea typeface="Helvetica Neue"/>
                <a:cs typeface="Helvetica Neue"/>
                <a:sym typeface="Helvetica Neue"/>
              </a:rPr>
              <a:t>✔</a:t>
            </a:r>
            <a:endParaRPr>
              <a:solidFill>
                <a:srgbClr val="6AA84F"/>
              </a:solidFill>
              <a:latin typeface="Helvetica Neue"/>
              <a:ea typeface="Helvetica Neue"/>
              <a:cs typeface="Helvetica Neue"/>
              <a:sym typeface="Helvetica Neue"/>
            </a:endParaRPr>
          </a:p>
        </p:txBody>
      </p:sp>
      <p:sp>
        <p:nvSpPr>
          <p:cNvPr id="1756" name="Google Shape;1756;p201"/>
          <p:cNvSpPr txBox="1"/>
          <p:nvPr/>
        </p:nvSpPr>
        <p:spPr>
          <a:xfrm>
            <a:off x="5650675" y="2504050"/>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latin typeface="Helvetica Neue"/>
                <a:ea typeface="Helvetica Neue"/>
                <a:cs typeface="Helvetica Neue"/>
                <a:sym typeface="Helvetica Neue"/>
              </a:rPr>
              <a:t>✔</a:t>
            </a:r>
            <a:endParaRPr>
              <a:solidFill>
                <a:srgbClr val="6AA84F"/>
              </a:solidFill>
              <a:latin typeface="Helvetica Neue"/>
              <a:ea typeface="Helvetica Neue"/>
              <a:cs typeface="Helvetica Neue"/>
              <a:sym typeface="Helvetica Neue"/>
            </a:endParaRPr>
          </a:p>
        </p:txBody>
      </p:sp>
      <p:sp>
        <p:nvSpPr>
          <p:cNvPr id="1757" name="Google Shape;1757;p201"/>
          <p:cNvSpPr txBox="1"/>
          <p:nvPr/>
        </p:nvSpPr>
        <p:spPr>
          <a:xfrm>
            <a:off x="6357225" y="1777200"/>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latin typeface="Helvetica Neue"/>
                <a:ea typeface="Helvetica Neue"/>
                <a:cs typeface="Helvetica Neue"/>
                <a:sym typeface="Helvetica Neue"/>
              </a:rPr>
              <a:t>✔</a:t>
            </a:r>
            <a:endParaRPr>
              <a:solidFill>
                <a:srgbClr val="6AA84F"/>
              </a:solidFill>
              <a:latin typeface="Helvetica Neue"/>
              <a:ea typeface="Helvetica Neue"/>
              <a:cs typeface="Helvetica Neue"/>
              <a:sym typeface="Helvetica Neue"/>
            </a:endParaRPr>
          </a:p>
        </p:txBody>
      </p:sp>
      <p:sp>
        <p:nvSpPr>
          <p:cNvPr id="1758" name="Google Shape;1758;p201"/>
          <p:cNvSpPr txBox="1"/>
          <p:nvPr/>
        </p:nvSpPr>
        <p:spPr>
          <a:xfrm>
            <a:off x="4237463" y="3627625"/>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Helvetica Neue"/>
                <a:ea typeface="Helvetica Neue"/>
                <a:cs typeface="Helvetica Neue"/>
                <a:sym typeface="Helvetica Neue"/>
              </a:rPr>
              <a:t>✘</a:t>
            </a:r>
            <a:endParaRPr>
              <a:solidFill>
                <a:srgbClr val="FF0000"/>
              </a:solidFill>
              <a:latin typeface="Helvetica Neue"/>
              <a:ea typeface="Helvetica Neue"/>
              <a:cs typeface="Helvetica Neue"/>
              <a:sym typeface="Helvetica Neue"/>
            </a:endParaRPr>
          </a:p>
        </p:txBody>
      </p:sp>
      <p:sp>
        <p:nvSpPr>
          <p:cNvPr id="1759" name="Google Shape;1759;p201"/>
          <p:cNvSpPr txBox="1"/>
          <p:nvPr/>
        </p:nvSpPr>
        <p:spPr>
          <a:xfrm>
            <a:off x="1808925" y="4093375"/>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a:t>
            </a:r>
            <a:endParaRPr>
              <a:solidFill>
                <a:schemeClr val="lt2"/>
              </a:solidFill>
              <a:latin typeface="Helvetica Neue"/>
              <a:ea typeface="Helvetica Neue"/>
              <a:cs typeface="Helvetica Neue"/>
              <a:sym typeface="Helvetica Neue"/>
            </a:endParaRPr>
          </a:p>
        </p:txBody>
      </p:sp>
      <p:sp>
        <p:nvSpPr>
          <p:cNvPr id="1760" name="Google Shape;1760;p201"/>
          <p:cNvSpPr txBox="1"/>
          <p:nvPr/>
        </p:nvSpPr>
        <p:spPr>
          <a:xfrm>
            <a:off x="4237438" y="4354475"/>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Helvetica Neue"/>
                <a:ea typeface="Helvetica Neue"/>
                <a:cs typeface="Helvetica Neue"/>
                <a:sym typeface="Helvetica Neue"/>
              </a:rPr>
              <a:t>✘</a:t>
            </a:r>
            <a:endParaRPr>
              <a:solidFill>
                <a:srgbClr val="FF0000"/>
              </a:solidFill>
              <a:latin typeface="Helvetica Neue"/>
              <a:ea typeface="Helvetica Neue"/>
              <a:cs typeface="Helvetica Neue"/>
              <a:sym typeface="Helvetica Neue"/>
            </a:endParaRPr>
          </a:p>
        </p:txBody>
      </p:sp>
      <p:sp>
        <p:nvSpPr>
          <p:cNvPr id="1761" name="Google Shape;1761;p201"/>
          <p:cNvSpPr/>
          <p:nvPr/>
        </p:nvSpPr>
        <p:spPr>
          <a:xfrm>
            <a:off x="241625" y="1538825"/>
            <a:ext cx="3045900" cy="3408300"/>
          </a:xfrm>
          <a:prstGeom prst="rect">
            <a:avLst/>
          </a:prstGeom>
          <a:noFill/>
          <a:ln cap="flat" cmpd="sng" w="19050">
            <a:solidFill>
              <a:schemeClr val="lt2"/>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01"/>
          <p:cNvSpPr/>
          <p:nvPr/>
        </p:nvSpPr>
        <p:spPr>
          <a:xfrm>
            <a:off x="6767368" y="738682"/>
            <a:ext cx="221100" cy="210300"/>
          </a:xfrm>
          <a:prstGeom prst="star5">
            <a:avLst>
              <a:gd fmla="val 19098" name="adj"/>
              <a:gd fmla="val 105146" name="hf"/>
              <a:gd fmla="val 110557" name="vf"/>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01"/>
          <p:cNvSpPr/>
          <p:nvPr/>
        </p:nvSpPr>
        <p:spPr>
          <a:xfrm>
            <a:off x="6825400" y="1964875"/>
            <a:ext cx="708900" cy="489600"/>
          </a:xfrm>
          <a:prstGeom prst="rightArrow">
            <a:avLst>
              <a:gd fmla="val 50000" name="adj1"/>
              <a:gd fmla="val 50000" name="adj2"/>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01"/>
          <p:cNvSpPr/>
          <p:nvPr/>
        </p:nvSpPr>
        <p:spPr>
          <a:xfrm flipH="1">
            <a:off x="3150475" y="3789650"/>
            <a:ext cx="708900" cy="4896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01"/>
          <p:cNvSpPr txBox="1"/>
          <p:nvPr>
            <p:ph idx="4294967295" type="subTitle"/>
          </p:nvPr>
        </p:nvSpPr>
        <p:spPr>
          <a:xfrm>
            <a:off x="422347" y="158175"/>
            <a:ext cx="5017500" cy="66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200">
                <a:solidFill>
                  <a:srgbClr val="00CFFF"/>
                </a:solidFill>
              </a:rPr>
              <a:t>UNFINISHED ITEMS FROM THE SPRINT BACKLOG</a:t>
            </a:r>
            <a:endParaRPr b="1" sz="1200">
              <a:solidFill>
                <a:srgbClr val="00C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9" name="Shape 1769"/>
        <p:cNvGrpSpPr/>
        <p:nvPr/>
      </p:nvGrpSpPr>
      <p:grpSpPr>
        <a:xfrm>
          <a:off x="0" y="0"/>
          <a:ext cx="0" cy="0"/>
          <a:chOff x="0" y="0"/>
          <a:chExt cx="0" cy="0"/>
        </a:xfrm>
      </p:grpSpPr>
      <p:sp>
        <p:nvSpPr>
          <p:cNvPr id="1770" name="Google Shape;1770;p202"/>
          <p:cNvSpPr/>
          <p:nvPr/>
        </p:nvSpPr>
        <p:spPr>
          <a:xfrm>
            <a:off x="241625" y="1538825"/>
            <a:ext cx="3045900" cy="3408300"/>
          </a:xfrm>
          <a:prstGeom prst="rect">
            <a:avLst/>
          </a:prstGeom>
          <a:noFill/>
          <a:ln cap="flat" cmpd="sng" w="19050">
            <a:solidFill>
              <a:srgbClr val="1C304A"/>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02"/>
          <p:cNvSpPr/>
          <p:nvPr/>
        </p:nvSpPr>
        <p:spPr>
          <a:xfrm>
            <a:off x="7193825" y="1539050"/>
            <a:ext cx="1786800" cy="3408300"/>
          </a:xfrm>
          <a:prstGeom prst="rect">
            <a:avLst/>
          </a:prstGeom>
          <a:noFill/>
          <a:ln cap="flat" cmpd="sng" w="19050">
            <a:solidFill>
              <a:srgbClr val="1C304A"/>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2" name="Google Shape;1772;p202"/>
          <p:cNvCxnSpPr/>
          <p:nvPr/>
        </p:nvCxnSpPr>
        <p:spPr>
          <a:xfrm>
            <a:off x="988800" y="999700"/>
            <a:ext cx="7166400" cy="0"/>
          </a:xfrm>
          <a:prstGeom prst="straightConnector1">
            <a:avLst/>
          </a:prstGeom>
          <a:noFill/>
          <a:ln cap="flat" cmpd="sng" w="19050">
            <a:solidFill>
              <a:schemeClr val="dk2"/>
            </a:solidFill>
            <a:prstDash val="solid"/>
            <a:round/>
            <a:headEnd len="med" w="med" type="none"/>
            <a:tailEnd len="med" w="med" type="triangle"/>
          </a:ln>
        </p:spPr>
      </p:cxnSp>
      <p:sp>
        <p:nvSpPr>
          <p:cNvPr id="1773" name="Google Shape;1773;p202"/>
          <p:cNvSpPr/>
          <p:nvPr/>
        </p:nvSpPr>
        <p:spPr>
          <a:xfrm>
            <a:off x="7458813" y="2770300"/>
            <a:ext cx="550200" cy="5502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02"/>
          <p:cNvSpPr/>
          <p:nvPr/>
        </p:nvSpPr>
        <p:spPr>
          <a:xfrm>
            <a:off x="7458819" y="2039350"/>
            <a:ext cx="550200" cy="5502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02"/>
          <p:cNvSpPr/>
          <p:nvPr/>
        </p:nvSpPr>
        <p:spPr>
          <a:xfrm>
            <a:off x="8165425" y="2039357"/>
            <a:ext cx="550200" cy="5502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02"/>
          <p:cNvSpPr/>
          <p:nvPr/>
        </p:nvSpPr>
        <p:spPr>
          <a:xfrm>
            <a:off x="7458826" y="3501250"/>
            <a:ext cx="550200" cy="5502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02"/>
          <p:cNvSpPr/>
          <p:nvPr/>
        </p:nvSpPr>
        <p:spPr>
          <a:xfrm>
            <a:off x="8165419" y="3501257"/>
            <a:ext cx="550200" cy="5502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02"/>
          <p:cNvSpPr/>
          <p:nvPr/>
        </p:nvSpPr>
        <p:spPr>
          <a:xfrm>
            <a:off x="8165426" y="2770307"/>
            <a:ext cx="550200" cy="5502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02"/>
          <p:cNvSpPr/>
          <p:nvPr/>
        </p:nvSpPr>
        <p:spPr>
          <a:xfrm>
            <a:off x="7458814" y="4232200"/>
            <a:ext cx="550200" cy="5502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02"/>
          <p:cNvSpPr/>
          <p:nvPr/>
        </p:nvSpPr>
        <p:spPr>
          <a:xfrm>
            <a:off x="3645750" y="707200"/>
            <a:ext cx="3376500" cy="585000"/>
          </a:xfrm>
          <a:prstGeom prst="rect">
            <a:avLst/>
          </a:prstGeom>
          <a:solidFill>
            <a:srgbClr val="00CFFF">
              <a:alpha val="5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02"/>
          <p:cNvSpPr txBox="1"/>
          <p:nvPr/>
        </p:nvSpPr>
        <p:spPr>
          <a:xfrm>
            <a:off x="7193825" y="1538838"/>
            <a:ext cx="11538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304A"/>
                </a:solidFill>
                <a:latin typeface="Helvetica Neue"/>
                <a:ea typeface="Helvetica Neue"/>
                <a:cs typeface="Helvetica Neue"/>
                <a:sym typeface="Helvetica Neue"/>
              </a:rPr>
              <a:t>done</a:t>
            </a:r>
            <a:endParaRPr>
              <a:solidFill>
                <a:srgbClr val="1C304A"/>
              </a:solidFill>
              <a:latin typeface="Helvetica Neue"/>
              <a:ea typeface="Helvetica Neue"/>
              <a:cs typeface="Helvetica Neue"/>
              <a:sym typeface="Helvetica Neue"/>
            </a:endParaRPr>
          </a:p>
        </p:txBody>
      </p:sp>
      <p:sp>
        <p:nvSpPr>
          <p:cNvPr id="1782" name="Google Shape;1782;p202"/>
          <p:cNvSpPr/>
          <p:nvPr/>
        </p:nvSpPr>
        <p:spPr>
          <a:xfrm>
            <a:off x="442200" y="2416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02"/>
          <p:cNvSpPr/>
          <p:nvPr/>
        </p:nvSpPr>
        <p:spPr>
          <a:xfrm>
            <a:off x="842600" y="2416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02"/>
          <p:cNvSpPr/>
          <p:nvPr/>
        </p:nvSpPr>
        <p:spPr>
          <a:xfrm>
            <a:off x="442200" y="2835625"/>
            <a:ext cx="311700" cy="3117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02"/>
          <p:cNvSpPr/>
          <p:nvPr/>
        </p:nvSpPr>
        <p:spPr>
          <a:xfrm>
            <a:off x="842600" y="2835625"/>
            <a:ext cx="311700" cy="3117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02"/>
          <p:cNvSpPr/>
          <p:nvPr/>
        </p:nvSpPr>
        <p:spPr>
          <a:xfrm>
            <a:off x="442200" y="32548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02"/>
          <p:cNvSpPr/>
          <p:nvPr/>
        </p:nvSpPr>
        <p:spPr>
          <a:xfrm>
            <a:off x="842600" y="3254875"/>
            <a:ext cx="311700" cy="3117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02"/>
          <p:cNvSpPr/>
          <p:nvPr/>
        </p:nvSpPr>
        <p:spPr>
          <a:xfrm>
            <a:off x="442200" y="3674125"/>
            <a:ext cx="311700" cy="311700"/>
          </a:xfrm>
          <a:prstGeom prst="rect">
            <a:avLst/>
          </a:prstGeom>
          <a:solidFill>
            <a:srgbClr val="00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02"/>
          <p:cNvSpPr/>
          <p:nvPr/>
        </p:nvSpPr>
        <p:spPr>
          <a:xfrm>
            <a:off x="1408525" y="2416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02"/>
          <p:cNvSpPr/>
          <p:nvPr/>
        </p:nvSpPr>
        <p:spPr>
          <a:xfrm>
            <a:off x="1808925" y="2416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02"/>
          <p:cNvSpPr/>
          <p:nvPr/>
        </p:nvSpPr>
        <p:spPr>
          <a:xfrm>
            <a:off x="1408525" y="283562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02"/>
          <p:cNvSpPr/>
          <p:nvPr/>
        </p:nvSpPr>
        <p:spPr>
          <a:xfrm>
            <a:off x="1808925" y="2835625"/>
            <a:ext cx="311700" cy="3117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02"/>
          <p:cNvSpPr/>
          <p:nvPr/>
        </p:nvSpPr>
        <p:spPr>
          <a:xfrm>
            <a:off x="1408525" y="3254875"/>
            <a:ext cx="311700" cy="3117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02"/>
          <p:cNvSpPr/>
          <p:nvPr/>
        </p:nvSpPr>
        <p:spPr>
          <a:xfrm>
            <a:off x="1808925" y="3254875"/>
            <a:ext cx="311700" cy="3117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02"/>
          <p:cNvSpPr/>
          <p:nvPr/>
        </p:nvSpPr>
        <p:spPr>
          <a:xfrm>
            <a:off x="1408525" y="3674125"/>
            <a:ext cx="311700" cy="3117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02"/>
          <p:cNvSpPr/>
          <p:nvPr/>
        </p:nvSpPr>
        <p:spPr>
          <a:xfrm>
            <a:off x="1808925" y="3674125"/>
            <a:ext cx="311700" cy="3117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02"/>
          <p:cNvSpPr/>
          <p:nvPr/>
        </p:nvSpPr>
        <p:spPr>
          <a:xfrm>
            <a:off x="1408525" y="4093375"/>
            <a:ext cx="311700" cy="3117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02"/>
          <p:cNvSpPr/>
          <p:nvPr/>
        </p:nvSpPr>
        <p:spPr>
          <a:xfrm>
            <a:off x="1808925" y="4093375"/>
            <a:ext cx="311700" cy="3117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02"/>
          <p:cNvSpPr/>
          <p:nvPr/>
        </p:nvSpPr>
        <p:spPr>
          <a:xfrm>
            <a:off x="1408525" y="4512625"/>
            <a:ext cx="311700" cy="3117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02"/>
          <p:cNvSpPr/>
          <p:nvPr/>
        </p:nvSpPr>
        <p:spPr>
          <a:xfrm>
            <a:off x="2374850" y="2416375"/>
            <a:ext cx="311700" cy="311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02"/>
          <p:cNvSpPr/>
          <p:nvPr/>
        </p:nvSpPr>
        <p:spPr>
          <a:xfrm>
            <a:off x="2775250" y="2416375"/>
            <a:ext cx="311700" cy="3117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02"/>
          <p:cNvSpPr/>
          <p:nvPr/>
        </p:nvSpPr>
        <p:spPr>
          <a:xfrm>
            <a:off x="2374850" y="2835625"/>
            <a:ext cx="311700" cy="3117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02"/>
          <p:cNvSpPr/>
          <p:nvPr/>
        </p:nvSpPr>
        <p:spPr>
          <a:xfrm>
            <a:off x="2775250" y="2835625"/>
            <a:ext cx="311700" cy="3117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02"/>
          <p:cNvSpPr/>
          <p:nvPr/>
        </p:nvSpPr>
        <p:spPr>
          <a:xfrm>
            <a:off x="2374850" y="3254875"/>
            <a:ext cx="311700" cy="3117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02"/>
          <p:cNvSpPr/>
          <p:nvPr/>
        </p:nvSpPr>
        <p:spPr>
          <a:xfrm>
            <a:off x="2775250" y="3254875"/>
            <a:ext cx="311700" cy="3117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02"/>
          <p:cNvSpPr/>
          <p:nvPr/>
        </p:nvSpPr>
        <p:spPr>
          <a:xfrm>
            <a:off x="2374850" y="3674125"/>
            <a:ext cx="311700" cy="3117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02"/>
          <p:cNvSpPr/>
          <p:nvPr/>
        </p:nvSpPr>
        <p:spPr>
          <a:xfrm>
            <a:off x="2775250" y="3674125"/>
            <a:ext cx="311700" cy="311700"/>
          </a:xfrm>
          <a:prstGeom prst="rect">
            <a:avLst/>
          </a:prstGeom>
          <a:solidFill>
            <a:srgbClr val="1C3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02"/>
          <p:cNvSpPr/>
          <p:nvPr/>
        </p:nvSpPr>
        <p:spPr>
          <a:xfrm>
            <a:off x="1808925" y="4512625"/>
            <a:ext cx="311700" cy="3117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02"/>
          <p:cNvSpPr txBox="1"/>
          <p:nvPr/>
        </p:nvSpPr>
        <p:spPr>
          <a:xfrm>
            <a:off x="445400" y="2002975"/>
            <a:ext cx="708900" cy="4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1C304A"/>
              </a:solidFill>
              <a:latin typeface="Helvetica Neue"/>
              <a:ea typeface="Helvetica Neue"/>
              <a:cs typeface="Helvetica Neue"/>
              <a:sym typeface="Helvetica Neue"/>
            </a:endParaRPr>
          </a:p>
        </p:txBody>
      </p:sp>
      <p:sp>
        <p:nvSpPr>
          <p:cNvPr id="1810" name="Google Shape;1810;p202"/>
          <p:cNvSpPr txBox="1"/>
          <p:nvPr/>
        </p:nvSpPr>
        <p:spPr>
          <a:xfrm>
            <a:off x="1410125" y="2002975"/>
            <a:ext cx="708900" cy="4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1C304A"/>
              </a:solidFill>
              <a:latin typeface="Helvetica Neue"/>
              <a:ea typeface="Helvetica Neue"/>
              <a:cs typeface="Helvetica Neue"/>
              <a:sym typeface="Helvetica Neue"/>
            </a:endParaRPr>
          </a:p>
        </p:txBody>
      </p:sp>
      <p:sp>
        <p:nvSpPr>
          <p:cNvPr id="1811" name="Google Shape;1811;p202"/>
          <p:cNvSpPr txBox="1"/>
          <p:nvPr/>
        </p:nvSpPr>
        <p:spPr>
          <a:xfrm>
            <a:off x="2374850" y="2002975"/>
            <a:ext cx="708900" cy="4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1C304A"/>
              </a:solidFill>
              <a:latin typeface="Helvetica Neue"/>
              <a:ea typeface="Helvetica Neue"/>
              <a:cs typeface="Helvetica Neue"/>
              <a:sym typeface="Helvetica Neue"/>
            </a:endParaRPr>
          </a:p>
        </p:txBody>
      </p:sp>
      <p:sp>
        <p:nvSpPr>
          <p:cNvPr id="1812" name="Google Shape;1812;p202"/>
          <p:cNvSpPr txBox="1"/>
          <p:nvPr/>
        </p:nvSpPr>
        <p:spPr>
          <a:xfrm>
            <a:off x="241625" y="1538700"/>
            <a:ext cx="11538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304A"/>
                </a:solidFill>
                <a:latin typeface="Helvetica Neue"/>
                <a:ea typeface="Helvetica Neue"/>
                <a:cs typeface="Helvetica Neue"/>
                <a:sym typeface="Helvetica Neue"/>
              </a:rPr>
              <a:t>to-do</a:t>
            </a:r>
            <a:endParaRPr>
              <a:solidFill>
                <a:srgbClr val="1C304A"/>
              </a:solidFill>
              <a:latin typeface="Helvetica Neue"/>
              <a:ea typeface="Helvetica Neue"/>
              <a:cs typeface="Helvetica Neue"/>
              <a:sym typeface="Helvetica Neue"/>
            </a:endParaRPr>
          </a:p>
        </p:txBody>
      </p:sp>
      <p:sp>
        <p:nvSpPr>
          <p:cNvPr id="1813" name="Google Shape;1813;p202"/>
          <p:cNvSpPr txBox="1"/>
          <p:nvPr/>
        </p:nvSpPr>
        <p:spPr>
          <a:xfrm>
            <a:off x="442200" y="2416375"/>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a:t>
            </a:r>
            <a:endParaRPr>
              <a:solidFill>
                <a:schemeClr val="lt2"/>
              </a:solidFill>
              <a:latin typeface="Helvetica Neue"/>
              <a:ea typeface="Helvetica Neue"/>
              <a:cs typeface="Helvetica Neue"/>
              <a:sym typeface="Helvetica Neue"/>
            </a:endParaRPr>
          </a:p>
        </p:txBody>
      </p:sp>
      <p:sp>
        <p:nvSpPr>
          <p:cNvPr id="1814" name="Google Shape;1814;p202"/>
          <p:cNvSpPr txBox="1"/>
          <p:nvPr/>
        </p:nvSpPr>
        <p:spPr>
          <a:xfrm>
            <a:off x="842600" y="2416375"/>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a:t>
            </a:r>
            <a:endParaRPr>
              <a:solidFill>
                <a:schemeClr val="lt2"/>
              </a:solidFill>
              <a:latin typeface="Helvetica Neue"/>
              <a:ea typeface="Helvetica Neue"/>
              <a:cs typeface="Helvetica Neue"/>
              <a:sym typeface="Helvetica Neue"/>
            </a:endParaRPr>
          </a:p>
        </p:txBody>
      </p:sp>
      <p:sp>
        <p:nvSpPr>
          <p:cNvPr id="1815" name="Google Shape;1815;p202"/>
          <p:cNvSpPr txBox="1"/>
          <p:nvPr/>
        </p:nvSpPr>
        <p:spPr>
          <a:xfrm>
            <a:off x="1408525" y="2416375"/>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a:t>
            </a:r>
            <a:endParaRPr>
              <a:solidFill>
                <a:schemeClr val="lt2"/>
              </a:solidFill>
              <a:latin typeface="Helvetica Neue"/>
              <a:ea typeface="Helvetica Neue"/>
              <a:cs typeface="Helvetica Neue"/>
              <a:sym typeface="Helvetica Neue"/>
            </a:endParaRPr>
          </a:p>
        </p:txBody>
      </p:sp>
      <p:sp>
        <p:nvSpPr>
          <p:cNvPr id="1816" name="Google Shape;1816;p202"/>
          <p:cNvSpPr txBox="1"/>
          <p:nvPr/>
        </p:nvSpPr>
        <p:spPr>
          <a:xfrm>
            <a:off x="1808925" y="2416375"/>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a:t>
            </a:r>
            <a:endParaRPr>
              <a:solidFill>
                <a:schemeClr val="lt2"/>
              </a:solidFill>
              <a:latin typeface="Helvetica Neue"/>
              <a:ea typeface="Helvetica Neue"/>
              <a:cs typeface="Helvetica Neue"/>
              <a:sym typeface="Helvetica Neue"/>
            </a:endParaRPr>
          </a:p>
        </p:txBody>
      </p:sp>
      <p:sp>
        <p:nvSpPr>
          <p:cNvPr id="1817" name="Google Shape;1817;p202"/>
          <p:cNvSpPr txBox="1"/>
          <p:nvPr/>
        </p:nvSpPr>
        <p:spPr>
          <a:xfrm>
            <a:off x="442200" y="3254875"/>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a:t>
            </a:r>
            <a:endParaRPr>
              <a:solidFill>
                <a:schemeClr val="lt2"/>
              </a:solidFill>
              <a:latin typeface="Helvetica Neue"/>
              <a:ea typeface="Helvetica Neue"/>
              <a:cs typeface="Helvetica Neue"/>
              <a:sym typeface="Helvetica Neue"/>
            </a:endParaRPr>
          </a:p>
        </p:txBody>
      </p:sp>
      <p:sp>
        <p:nvSpPr>
          <p:cNvPr id="1818" name="Google Shape;1818;p202"/>
          <p:cNvSpPr txBox="1"/>
          <p:nvPr/>
        </p:nvSpPr>
        <p:spPr>
          <a:xfrm>
            <a:off x="1408525" y="2835625"/>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a:t>
            </a:r>
            <a:endParaRPr>
              <a:solidFill>
                <a:schemeClr val="lt2"/>
              </a:solidFill>
              <a:latin typeface="Helvetica Neue"/>
              <a:ea typeface="Helvetica Neue"/>
              <a:cs typeface="Helvetica Neue"/>
              <a:sym typeface="Helvetica Neue"/>
            </a:endParaRPr>
          </a:p>
        </p:txBody>
      </p:sp>
      <p:sp>
        <p:nvSpPr>
          <p:cNvPr id="1819" name="Google Shape;1819;p202"/>
          <p:cNvSpPr txBox="1"/>
          <p:nvPr/>
        </p:nvSpPr>
        <p:spPr>
          <a:xfrm>
            <a:off x="2374850" y="2416375"/>
            <a:ext cx="311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Helvetica Neue"/>
                <a:ea typeface="Helvetica Neue"/>
                <a:cs typeface="Helvetica Neue"/>
                <a:sym typeface="Helvetica Neue"/>
              </a:rPr>
              <a:t>✔</a:t>
            </a:r>
            <a:endParaRPr>
              <a:solidFill>
                <a:schemeClr val="lt2"/>
              </a:solidFill>
              <a:latin typeface="Helvetica Neue"/>
              <a:ea typeface="Helvetica Neue"/>
              <a:cs typeface="Helvetica Neue"/>
              <a:sym typeface="Helvetica Neue"/>
            </a:endParaRPr>
          </a:p>
        </p:txBody>
      </p:sp>
      <p:sp>
        <p:nvSpPr>
          <p:cNvPr id="1820" name="Google Shape;1820;p202"/>
          <p:cNvSpPr/>
          <p:nvPr/>
        </p:nvSpPr>
        <p:spPr>
          <a:xfrm>
            <a:off x="6767368" y="738682"/>
            <a:ext cx="221100" cy="210300"/>
          </a:xfrm>
          <a:prstGeom prst="star5">
            <a:avLst>
              <a:gd fmla="val 19098" name="adj"/>
              <a:gd fmla="val 105146" name="hf"/>
              <a:gd fmla="val 110557" name="vf"/>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02"/>
          <p:cNvSpPr txBox="1"/>
          <p:nvPr>
            <p:ph idx="4294967295" type="subTitle"/>
          </p:nvPr>
        </p:nvSpPr>
        <p:spPr>
          <a:xfrm>
            <a:off x="343847" y="194725"/>
            <a:ext cx="5017500" cy="66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200">
                <a:solidFill>
                  <a:srgbClr val="00CFFF"/>
                </a:solidFill>
              </a:rPr>
              <a:t>SHIPPED INCREMENT</a:t>
            </a:r>
            <a:endParaRPr b="1" sz="1200">
              <a:solidFill>
                <a:srgbClr val="00C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5" name="Shape 1825"/>
        <p:cNvGrpSpPr/>
        <p:nvPr/>
      </p:nvGrpSpPr>
      <p:grpSpPr>
        <a:xfrm>
          <a:off x="0" y="0"/>
          <a:ext cx="0" cy="0"/>
          <a:chOff x="0" y="0"/>
          <a:chExt cx="0" cy="0"/>
        </a:xfrm>
      </p:grpSpPr>
      <p:sp>
        <p:nvSpPr>
          <p:cNvPr id="1826" name="Google Shape;1826;p203"/>
          <p:cNvSpPr txBox="1"/>
          <p:nvPr>
            <p:ph type="ctrTitle"/>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046B99"/>
                </a:solidFill>
              </a:rPr>
              <a:t>Reflect</a:t>
            </a:r>
            <a:br>
              <a:rPr lang="en" sz="3000">
                <a:solidFill>
                  <a:srgbClr val="333333"/>
                </a:solidFill>
              </a:rPr>
            </a:br>
            <a:r>
              <a:rPr lang="en" sz="3000">
                <a:solidFill>
                  <a:srgbClr val="1C304A"/>
                </a:solidFill>
              </a:rPr>
              <a:t>At the end of the sprint, we take time to reflect on how we can better </a:t>
            </a:r>
            <a:r>
              <a:rPr lang="en" sz="3000"/>
              <a:t>fulfill our mission</a:t>
            </a:r>
            <a:r>
              <a:rPr lang="en" sz="3000">
                <a:solidFill>
                  <a:srgbClr val="1C304A"/>
                </a:solidFill>
              </a:rPr>
              <a:t> through process improvements or by responding to feedback.</a:t>
            </a:r>
            <a:endParaRPr sz="3000">
              <a:solidFill>
                <a:srgbClr val="1C304A"/>
              </a:solidFill>
            </a:endParaRPr>
          </a:p>
        </p:txBody>
      </p:sp>
      <p:sp>
        <p:nvSpPr>
          <p:cNvPr id="1827" name="Google Shape;1827;p203"/>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1" name="Shape 1831"/>
        <p:cNvGrpSpPr/>
        <p:nvPr/>
      </p:nvGrpSpPr>
      <p:grpSpPr>
        <a:xfrm>
          <a:off x="0" y="0"/>
          <a:ext cx="0" cy="0"/>
          <a:chOff x="0" y="0"/>
          <a:chExt cx="0" cy="0"/>
        </a:xfrm>
      </p:grpSpPr>
      <p:sp>
        <p:nvSpPr>
          <p:cNvPr id="1832" name="Google Shape;1832;p204"/>
          <p:cNvSpPr txBox="1"/>
          <p:nvPr>
            <p:ph idx="2" type="body"/>
          </p:nvPr>
        </p:nvSpPr>
        <p:spPr>
          <a:xfrm>
            <a:off x="4675870" y="1730143"/>
            <a:ext cx="3617700" cy="26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Duration</a:t>
            </a:r>
            <a:br>
              <a:rPr b="1" lang="en"/>
            </a:br>
            <a:r>
              <a:rPr lang="en"/>
              <a:t>~1 hour</a:t>
            </a:r>
            <a:endParaRPr/>
          </a:p>
          <a:p>
            <a:pPr indent="0" lvl="0" marL="0" rtl="0" algn="l">
              <a:spcBef>
                <a:spcPts val="1000"/>
              </a:spcBef>
              <a:spcAft>
                <a:spcPts val="1000"/>
              </a:spcAft>
              <a:buNone/>
            </a:pPr>
            <a:br>
              <a:rPr b="1" lang="en"/>
            </a:br>
            <a:r>
              <a:rPr b="1" lang="en">
                <a:solidFill>
                  <a:srgbClr val="046B99"/>
                </a:solidFill>
              </a:rPr>
              <a:t>Outputs</a:t>
            </a:r>
            <a:br>
              <a:rPr lang="en"/>
            </a:br>
            <a:r>
              <a:rPr lang="en"/>
              <a:t>Process experiments to try</a:t>
            </a:r>
            <a:endParaRPr/>
          </a:p>
        </p:txBody>
      </p:sp>
      <p:sp>
        <p:nvSpPr>
          <p:cNvPr id="1833" name="Google Shape;1833;p204"/>
          <p:cNvSpPr txBox="1"/>
          <p:nvPr>
            <p:ph idx="1" type="body"/>
          </p:nvPr>
        </p:nvSpPr>
        <p:spPr>
          <a:xfrm>
            <a:off x="725280" y="1722020"/>
            <a:ext cx="3617700" cy="26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46B99"/>
                </a:solidFill>
              </a:rPr>
              <a:t>Purpose</a:t>
            </a:r>
            <a:br>
              <a:rPr lang="en"/>
            </a:br>
            <a:r>
              <a:rPr lang="en"/>
              <a:t>Team reflects and can adjust practices as needed</a:t>
            </a:r>
            <a:endParaRPr/>
          </a:p>
          <a:p>
            <a:pPr indent="0" lvl="0" marL="0" rtl="0" algn="l">
              <a:spcBef>
                <a:spcPts val="1000"/>
              </a:spcBef>
              <a:spcAft>
                <a:spcPts val="1000"/>
              </a:spcAft>
              <a:buNone/>
            </a:pPr>
            <a:br>
              <a:rPr lang="en"/>
            </a:br>
            <a:r>
              <a:rPr b="1" lang="en">
                <a:solidFill>
                  <a:srgbClr val="046B99"/>
                </a:solidFill>
              </a:rPr>
              <a:t>What happens</a:t>
            </a:r>
            <a:r>
              <a:rPr lang="en">
                <a:solidFill>
                  <a:srgbClr val="046B99"/>
                </a:solidFill>
              </a:rPr>
              <a:t> </a:t>
            </a:r>
            <a:br>
              <a:rPr lang="en">
                <a:solidFill>
                  <a:schemeClr val="dk1"/>
                </a:solidFill>
              </a:rPr>
            </a:br>
            <a:r>
              <a:rPr lang="en">
                <a:solidFill>
                  <a:schemeClr val="dk1"/>
                </a:solidFill>
              </a:rPr>
              <a:t>Team reflects on what worked during the sprint (from a process perspective) and what could be improved</a:t>
            </a:r>
            <a:endParaRPr/>
          </a:p>
        </p:txBody>
      </p:sp>
      <p:sp>
        <p:nvSpPr>
          <p:cNvPr id="1834" name="Google Shape;1834;p204"/>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retrospective</a:t>
            </a:r>
            <a:endParaRPr b="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8" name="Shape 1838"/>
        <p:cNvGrpSpPr/>
        <p:nvPr/>
      </p:nvGrpSpPr>
      <p:grpSpPr>
        <a:xfrm>
          <a:off x="0" y="0"/>
          <a:ext cx="0" cy="0"/>
          <a:chOff x="0" y="0"/>
          <a:chExt cx="0" cy="0"/>
        </a:xfrm>
      </p:grpSpPr>
      <p:sp>
        <p:nvSpPr>
          <p:cNvPr id="1839" name="Google Shape;1839;p205"/>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Kanban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3" name="Shape 1843"/>
        <p:cNvGrpSpPr/>
        <p:nvPr/>
      </p:nvGrpSpPr>
      <p:grpSpPr>
        <a:xfrm>
          <a:off x="0" y="0"/>
          <a:ext cx="0" cy="0"/>
          <a:chOff x="0" y="0"/>
          <a:chExt cx="0" cy="0"/>
        </a:xfrm>
      </p:grpSpPr>
      <p:sp>
        <p:nvSpPr>
          <p:cNvPr id="1844" name="Google Shape;1844;p206"/>
          <p:cNvSpPr txBox="1"/>
          <p:nvPr>
            <p:ph type="ctrTitle"/>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t>Kanban is an alternative Agile method that focuses on </a:t>
            </a:r>
            <a:r>
              <a:rPr lang="en" sz="3000">
                <a:solidFill>
                  <a:srgbClr val="00CFFF"/>
                </a:solidFill>
              </a:rPr>
              <a:t>improving efficiency and flow</a:t>
            </a:r>
            <a:r>
              <a:rPr lang="en" sz="3000"/>
              <a:t> aka a team not accepting new work until they </a:t>
            </a:r>
            <a:r>
              <a:rPr lang="en" sz="3000">
                <a:solidFill>
                  <a:srgbClr val="00CFFF"/>
                </a:solidFill>
              </a:rPr>
              <a:t>finish</a:t>
            </a:r>
            <a:r>
              <a:rPr lang="en" sz="3000">
                <a:solidFill>
                  <a:srgbClr val="00CFFF"/>
                </a:solidFill>
              </a:rPr>
              <a:t> </a:t>
            </a:r>
            <a:r>
              <a:rPr lang="en" sz="3000"/>
              <a:t>their work on hand. </a:t>
            </a:r>
            <a:endParaRPr sz="3000">
              <a:solidFill>
                <a:srgbClr val="00CFFF"/>
              </a:solidFill>
            </a:endParaRPr>
          </a:p>
        </p:txBody>
      </p:sp>
      <p:sp>
        <p:nvSpPr>
          <p:cNvPr id="1845" name="Google Shape;1845;p206"/>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78" name="Shape 1178"/>
        <p:cNvGrpSpPr/>
        <p:nvPr/>
      </p:nvGrpSpPr>
      <p:grpSpPr>
        <a:xfrm>
          <a:off x="0" y="0"/>
          <a:ext cx="0" cy="0"/>
          <a:chOff x="0" y="0"/>
          <a:chExt cx="0" cy="0"/>
        </a:xfrm>
      </p:grpSpPr>
      <p:sp>
        <p:nvSpPr>
          <p:cNvPr id="1179" name="Google Shape;1179;p162"/>
          <p:cNvSpPr/>
          <p:nvPr/>
        </p:nvSpPr>
        <p:spPr>
          <a:xfrm>
            <a:off x="3482107" y="1058201"/>
            <a:ext cx="2086800" cy="2086500"/>
          </a:xfrm>
          <a:prstGeom prst="ellipse">
            <a:avLst/>
          </a:prstGeom>
          <a:solidFill>
            <a:srgbClr val="00CFFF">
              <a:alpha val="765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Product management</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p:txBody>
      </p:sp>
      <p:sp>
        <p:nvSpPr>
          <p:cNvPr id="1180" name="Google Shape;1180;p162"/>
          <p:cNvSpPr/>
          <p:nvPr/>
        </p:nvSpPr>
        <p:spPr>
          <a:xfrm>
            <a:off x="2891042" y="2150920"/>
            <a:ext cx="2086800" cy="2086500"/>
          </a:xfrm>
          <a:prstGeom prst="ellipse">
            <a:avLst/>
          </a:prstGeom>
          <a:solidFill>
            <a:srgbClr val="B3EFFF">
              <a:alpha val="78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endParaRPr>
          </a:p>
          <a:p>
            <a:pPr indent="0" lvl="0" marL="0" rtl="0" algn="ctr">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Design</a:t>
            </a:r>
            <a:endParaRPr b="1"/>
          </a:p>
        </p:txBody>
      </p:sp>
      <p:sp>
        <p:nvSpPr>
          <p:cNvPr id="1181" name="Google Shape;1181;p162"/>
          <p:cNvSpPr/>
          <p:nvPr/>
        </p:nvSpPr>
        <p:spPr>
          <a:xfrm>
            <a:off x="4037348" y="2150920"/>
            <a:ext cx="2086800" cy="2086500"/>
          </a:xfrm>
          <a:prstGeom prst="ellipse">
            <a:avLst/>
          </a:prstGeom>
          <a:solidFill>
            <a:srgbClr val="1AAFFF">
              <a:alpha val="6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a:p>
            <a:pPr indent="0" lvl="0" marL="0" rtl="0" algn="ctr">
              <a:spcBef>
                <a:spcPts val="0"/>
              </a:spcBef>
              <a:spcAft>
                <a:spcPts val="0"/>
              </a:spcAft>
              <a:buNone/>
            </a:pPr>
            <a:r>
              <a:rPr b="1" lang="en"/>
              <a:t>  </a:t>
            </a:r>
            <a:endParaRPr b="1"/>
          </a:p>
          <a:p>
            <a:pPr indent="0" lvl="0" marL="0" rtl="0" algn="r">
              <a:spcBef>
                <a:spcPts val="0"/>
              </a:spcBef>
              <a:spcAft>
                <a:spcPts val="0"/>
              </a:spcAft>
              <a:buNone/>
            </a:pPr>
            <a:r>
              <a:rPr b="1" lang="en"/>
              <a:t>Development</a:t>
            </a:r>
            <a:endParaRPr b="1"/>
          </a:p>
        </p:txBody>
      </p:sp>
      <p:sp>
        <p:nvSpPr>
          <p:cNvPr id="1182" name="Google Shape;1182;p162"/>
          <p:cNvSpPr txBox="1"/>
          <p:nvPr/>
        </p:nvSpPr>
        <p:spPr>
          <a:xfrm>
            <a:off x="6194226" y="828150"/>
            <a:ext cx="3008400" cy="16323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Helvetica Neue"/>
              <a:buChar char="●"/>
            </a:pPr>
            <a:r>
              <a:rPr lang="en" sz="1200">
                <a:latin typeface="Helvetica Neue"/>
                <a:ea typeface="Helvetica Neue"/>
                <a:cs typeface="Helvetica Neue"/>
                <a:sym typeface="Helvetica Neue"/>
              </a:rPr>
              <a:t>Requirement gathering</a:t>
            </a:r>
            <a:endParaRPr sz="1200">
              <a:latin typeface="Helvetica Neue"/>
              <a:ea typeface="Helvetica Neue"/>
              <a:cs typeface="Helvetica Neue"/>
              <a:sym typeface="Helvetica Neue"/>
            </a:endParaRPr>
          </a:p>
          <a:p>
            <a:pPr indent="-304800" lvl="0" marL="457200" rtl="0" algn="l">
              <a:lnSpc>
                <a:spcPct val="115000"/>
              </a:lnSpc>
              <a:spcBef>
                <a:spcPts val="0"/>
              </a:spcBef>
              <a:spcAft>
                <a:spcPts val="0"/>
              </a:spcAft>
              <a:buSzPts val="1200"/>
              <a:buFont typeface="Helvetica Neue"/>
              <a:buChar char="●"/>
            </a:pPr>
            <a:r>
              <a:rPr lang="en" sz="1200">
                <a:latin typeface="Helvetica Neue"/>
                <a:ea typeface="Helvetica Neue"/>
                <a:cs typeface="Helvetica Neue"/>
                <a:sym typeface="Helvetica Neue"/>
              </a:rPr>
              <a:t>High level communication</a:t>
            </a:r>
            <a:endParaRPr sz="1200">
              <a:latin typeface="Helvetica Neue"/>
              <a:ea typeface="Helvetica Neue"/>
              <a:cs typeface="Helvetica Neue"/>
              <a:sym typeface="Helvetica Neue"/>
            </a:endParaRPr>
          </a:p>
          <a:p>
            <a:pPr indent="-304800" lvl="0" marL="457200" rtl="0" algn="l">
              <a:lnSpc>
                <a:spcPct val="115000"/>
              </a:lnSpc>
              <a:spcBef>
                <a:spcPts val="0"/>
              </a:spcBef>
              <a:spcAft>
                <a:spcPts val="0"/>
              </a:spcAft>
              <a:buSzPts val="1200"/>
              <a:buFont typeface="Helvetica Neue"/>
              <a:buChar char="●"/>
            </a:pPr>
            <a:r>
              <a:rPr lang="en" sz="1200">
                <a:latin typeface="Helvetica Neue"/>
                <a:ea typeface="Helvetica Neue"/>
                <a:cs typeface="Helvetica Neue"/>
                <a:sym typeface="Helvetica Neue"/>
              </a:rPr>
              <a:t>Roadmapping</a:t>
            </a:r>
            <a:endParaRPr sz="1200">
              <a:latin typeface="Helvetica Neue"/>
              <a:ea typeface="Helvetica Neue"/>
              <a:cs typeface="Helvetica Neue"/>
              <a:sym typeface="Helvetica Neue"/>
            </a:endParaRPr>
          </a:p>
          <a:p>
            <a:pPr indent="-304800" lvl="0" marL="457200" rtl="0" algn="l">
              <a:lnSpc>
                <a:spcPct val="115000"/>
              </a:lnSpc>
              <a:spcBef>
                <a:spcPts val="0"/>
              </a:spcBef>
              <a:spcAft>
                <a:spcPts val="0"/>
              </a:spcAft>
              <a:buSzPts val="1200"/>
              <a:buFont typeface="Helvetica Neue"/>
              <a:buChar char="●"/>
            </a:pPr>
            <a:r>
              <a:rPr lang="en" sz="1200">
                <a:latin typeface="Helvetica Neue"/>
                <a:ea typeface="Helvetica Neue"/>
                <a:cs typeface="Helvetica Neue"/>
                <a:sym typeface="Helvetica Neue"/>
              </a:rPr>
              <a:t>Prioritization of tasks and issues</a:t>
            </a:r>
            <a:endParaRPr sz="1200">
              <a:latin typeface="Helvetica Neue"/>
              <a:ea typeface="Helvetica Neue"/>
              <a:cs typeface="Helvetica Neue"/>
              <a:sym typeface="Helvetica Neue"/>
            </a:endParaRPr>
          </a:p>
          <a:p>
            <a:pPr indent="-304800" lvl="0" marL="457200" rtl="0" algn="l">
              <a:lnSpc>
                <a:spcPct val="115000"/>
              </a:lnSpc>
              <a:spcBef>
                <a:spcPts val="0"/>
              </a:spcBef>
              <a:spcAft>
                <a:spcPts val="0"/>
              </a:spcAft>
              <a:buSzPts val="1200"/>
              <a:buFont typeface="Helvetica Neue"/>
              <a:buChar char="●"/>
            </a:pPr>
            <a:r>
              <a:rPr lang="en" sz="1200">
                <a:latin typeface="Helvetica Neue"/>
                <a:ea typeface="Helvetica Neue"/>
                <a:cs typeface="Helvetica Neue"/>
                <a:sym typeface="Helvetica Neue"/>
              </a:rPr>
              <a:t>Backlog management</a:t>
            </a:r>
            <a:endParaRPr sz="1200">
              <a:latin typeface="Helvetica Neue"/>
              <a:ea typeface="Helvetica Neue"/>
              <a:cs typeface="Helvetica Neue"/>
              <a:sym typeface="Helvetica Neue"/>
            </a:endParaRPr>
          </a:p>
          <a:p>
            <a:pPr indent="-304800" lvl="0" marL="457200" rtl="0" algn="l">
              <a:lnSpc>
                <a:spcPct val="115000"/>
              </a:lnSpc>
              <a:spcBef>
                <a:spcPts val="0"/>
              </a:spcBef>
              <a:spcAft>
                <a:spcPts val="0"/>
              </a:spcAft>
              <a:buSzPts val="1200"/>
              <a:buFont typeface="Helvetica Neue"/>
              <a:buChar char="●"/>
            </a:pPr>
            <a:r>
              <a:rPr lang="en" sz="1200">
                <a:latin typeface="Helvetica Neue"/>
                <a:ea typeface="Helvetica Neue"/>
                <a:cs typeface="Helvetica Neue"/>
                <a:sym typeface="Helvetica Neue"/>
              </a:rPr>
              <a:t>Stakeholder management</a:t>
            </a:r>
            <a:endParaRPr sz="1200">
              <a:latin typeface="Helvetica Neue"/>
              <a:ea typeface="Helvetica Neue"/>
              <a:cs typeface="Helvetica Neue"/>
              <a:sym typeface="Helvetica Neue"/>
            </a:endParaRPr>
          </a:p>
        </p:txBody>
      </p:sp>
      <p:sp>
        <p:nvSpPr>
          <p:cNvPr id="1183" name="Google Shape;1183;p162"/>
          <p:cNvSpPr txBox="1"/>
          <p:nvPr/>
        </p:nvSpPr>
        <p:spPr>
          <a:xfrm>
            <a:off x="6194232" y="3463950"/>
            <a:ext cx="2827200" cy="1280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Helvetica Neue"/>
              <a:buChar char="●"/>
            </a:pPr>
            <a:r>
              <a:rPr lang="en" sz="1200">
                <a:latin typeface="Helvetica Neue"/>
                <a:ea typeface="Helvetica Neue"/>
                <a:cs typeface="Helvetica Neue"/>
                <a:sym typeface="Helvetica Neue"/>
              </a:rPr>
              <a:t>Development</a:t>
            </a:r>
            <a:endParaRPr sz="1200">
              <a:latin typeface="Helvetica Neue"/>
              <a:ea typeface="Helvetica Neue"/>
              <a:cs typeface="Helvetica Neue"/>
              <a:sym typeface="Helvetica Neue"/>
            </a:endParaRPr>
          </a:p>
          <a:p>
            <a:pPr indent="-304800" lvl="0" marL="457200" rtl="0" algn="l">
              <a:lnSpc>
                <a:spcPct val="115000"/>
              </a:lnSpc>
              <a:spcBef>
                <a:spcPts val="0"/>
              </a:spcBef>
              <a:spcAft>
                <a:spcPts val="0"/>
              </a:spcAft>
              <a:buSzPts val="1200"/>
              <a:buFont typeface="Helvetica Neue"/>
              <a:buChar char="●"/>
            </a:pPr>
            <a:r>
              <a:rPr lang="en" sz="1200">
                <a:solidFill>
                  <a:schemeClr val="dk1"/>
                </a:solidFill>
                <a:latin typeface="Helvetica Neue"/>
                <a:ea typeface="Helvetica Neue"/>
                <a:cs typeface="Helvetica Neue"/>
                <a:sym typeface="Helvetica Neue"/>
              </a:rPr>
              <a:t>Security</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SzPts val="1200"/>
              <a:buFont typeface="Helvetica Neue"/>
              <a:buChar char="●"/>
            </a:pPr>
            <a:r>
              <a:rPr lang="en" sz="1200">
                <a:latin typeface="Helvetica Neue"/>
                <a:ea typeface="Helvetica Neue"/>
                <a:cs typeface="Helvetica Neue"/>
                <a:sym typeface="Helvetica Neue"/>
              </a:rPr>
              <a:t>Platform decisions</a:t>
            </a:r>
            <a:endParaRPr sz="1200">
              <a:latin typeface="Helvetica Neue"/>
              <a:ea typeface="Helvetica Neue"/>
              <a:cs typeface="Helvetica Neue"/>
              <a:sym typeface="Helvetica Neue"/>
            </a:endParaRPr>
          </a:p>
          <a:p>
            <a:pPr indent="-304800" lvl="0" marL="457200" rtl="0" algn="l">
              <a:lnSpc>
                <a:spcPct val="115000"/>
              </a:lnSpc>
              <a:spcBef>
                <a:spcPts val="0"/>
              </a:spcBef>
              <a:spcAft>
                <a:spcPts val="0"/>
              </a:spcAft>
              <a:buSzPts val="1200"/>
              <a:buFont typeface="Helvetica Neue"/>
              <a:buChar char="●"/>
            </a:pPr>
            <a:r>
              <a:rPr lang="en" sz="1200">
                <a:latin typeface="Helvetica Neue"/>
                <a:ea typeface="Helvetica Neue"/>
                <a:cs typeface="Helvetica Neue"/>
                <a:sym typeface="Helvetica Neue"/>
              </a:rPr>
              <a:t>Constraints</a:t>
            </a:r>
            <a:endParaRPr sz="1200">
              <a:latin typeface="Helvetica Neue"/>
              <a:ea typeface="Helvetica Neue"/>
              <a:cs typeface="Helvetica Neue"/>
              <a:sym typeface="Helvetica Neue"/>
            </a:endParaRPr>
          </a:p>
          <a:p>
            <a:pPr indent="-304800" lvl="0" marL="457200" rtl="0" algn="l">
              <a:lnSpc>
                <a:spcPct val="115000"/>
              </a:lnSpc>
              <a:spcBef>
                <a:spcPts val="0"/>
              </a:spcBef>
              <a:spcAft>
                <a:spcPts val="0"/>
              </a:spcAft>
              <a:buSzPts val="1200"/>
              <a:buFont typeface="Helvetica Neue"/>
              <a:buChar char="●"/>
            </a:pPr>
            <a:r>
              <a:rPr lang="en" sz="1200">
                <a:latin typeface="Helvetica Neue"/>
                <a:ea typeface="Helvetica Neue"/>
                <a:cs typeface="Helvetica Neue"/>
                <a:sym typeface="Helvetica Neue"/>
              </a:rPr>
              <a:t>Testing</a:t>
            </a:r>
            <a:endParaRPr sz="1200">
              <a:latin typeface="Helvetica Neue"/>
              <a:ea typeface="Helvetica Neue"/>
              <a:cs typeface="Helvetica Neue"/>
              <a:sym typeface="Helvetica Neue"/>
            </a:endParaRPr>
          </a:p>
          <a:p>
            <a:pPr indent="-304800" lvl="0" marL="457200" rtl="0" algn="l">
              <a:lnSpc>
                <a:spcPct val="115000"/>
              </a:lnSpc>
              <a:spcBef>
                <a:spcPts val="0"/>
              </a:spcBef>
              <a:spcAft>
                <a:spcPts val="0"/>
              </a:spcAft>
              <a:buSzPts val="1200"/>
              <a:buFont typeface="Helvetica Neue"/>
              <a:buChar char="●"/>
            </a:pPr>
            <a:r>
              <a:rPr lang="en" sz="1200">
                <a:latin typeface="Helvetica Neue"/>
                <a:ea typeface="Helvetica Neue"/>
                <a:cs typeface="Helvetica Neue"/>
                <a:sym typeface="Helvetica Neue"/>
              </a:rPr>
              <a:t>Devops</a:t>
            </a:r>
            <a:endParaRPr sz="1200">
              <a:latin typeface="Helvetica Neue"/>
              <a:ea typeface="Helvetica Neue"/>
              <a:cs typeface="Helvetica Neue"/>
              <a:sym typeface="Helvetica Neue"/>
            </a:endParaRPr>
          </a:p>
        </p:txBody>
      </p:sp>
      <p:sp>
        <p:nvSpPr>
          <p:cNvPr id="1184" name="Google Shape;1184;p162"/>
          <p:cNvSpPr txBox="1"/>
          <p:nvPr/>
        </p:nvSpPr>
        <p:spPr>
          <a:xfrm>
            <a:off x="390475" y="2238018"/>
            <a:ext cx="2466300" cy="1280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Helvetica Neue"/>
              <a:buChar char="●"/>
            </a:pPr>
            <a:r>
              <a:rPr lang="en" sz="1200">
                <a:latin typeface="Helvetica Neue"/>
                <a:ea typeface="Helvetica Neue"/>
                <a:cs typeface="Helvetica Neue"/>
                <a:sym typeface="Helvetica Neue"/>
              </a:rPr>
              <a:t>User experience (UX)</a:t>
            </a:r>
            <a:endParaRPr sz="1200">
              <a:latin typeface="Helvetica Neue"/>
              <a:ea typeface="Helvetica Neue"/>
              <a:cs typeface="Helvetica Neue"/>
              <a:sym typeface="Helvetica Neue"/>
            </a:endParaRPr>
          </a:p>
          <a:p>
            <a:pPr indent="-304800" lvl="0" marL="457200" rtl="0" algn="l">
              <a:lnSpc>
                <a:spcPct val="115000"/>
              </a:lnSpc>
              <a:spcBef>
                <a:spcPts val="0"/>
              </a:spcBef>
              <a:spcAft>
                <a:spcPts val="0"/>
              </a:spcAft>
              <a:buSzPts val="1200"/>
              <a:buFont typeface="Helvetica Neue"/>
              <a:buChar char="●"/>
            </a:pPr>
            <a:r>
              <a:rPr lang="en" sz="1200">
                <a:latin typeface="Helvetica Neue"/>
                <a:ea typeface="Helvetica Neue"/>
                <a:cs typeface="Helvetica Neue"/>
                <a:sym typeface="Helvetica Neue"/>
              </a:rPr>
              <a:t>Research</a:t>
            </a:r>
            <a:endParaRPr sz="1200">
              <a:latin typeface="Helvetica Neue"/>
              <a:ea typeface="Helvetica Neue"/>
              <a:cs typeface="Helvetica Neue"/>
              <a:sym typeface="Helvetica Neue"/>
            </a:endParaRPr>
          </a:p>
          <a:p>
            <a:pPr indent="-304800" lvl="0" marL="457200" rtl="0" algn="l">
              <a:lnSpc>
                <a:spcPct val="115000"/>
              </a:lnSpc>
              <a:spcBef>
                <a:spcPts val="0"/>
              </a:spcBef>
              <a:spcAft>
                <a:spcPts val="0"/>
              </a:spcAft>
              <a:buSzPts val="1200"/>
              <a:buFont typeface="Helvetica Neue"/>
              <a:buChar char="●"/>
            </a:pPr>
            <a:r>
              <a:rPr lang="en" sz="1200">
                <a:latin typeface="Helvetica Neue"/>
                <a:ea typeface="Helvetica Neue"/>
                <a:cs typeface="Helvetica Neue"/>
                <a:sym typeface="Helvetica Neue"/>
              </a:rPr>
              <a:t>Interaction design</a:t>
            </a:r>
            <a:endParaRPr sz="1200">
              <a:latin typeface="Helvetica Neue"/>
              <a:ea typeface="Helvetica Neue"/>
              <a:cs typeface="Helvetica Neue"/>
              <a:sym typeface="Helvetica Neue"/>
            </a:endParaRPr>
          </a:p>
          <a:p>
            <a:pPr indent="-304800" lvl="0" marL="457200" rtl="0" algn="l">
              <a:lnSpc>
                <a:spcPct val="115000"/>
              </a:lnSpc>
              <a:spcBef>
                <a:spcPts val="0"/>
              </a:spcBef>
              <a:spcAft>
                <a:spcPts val="0"/>
              </a:spcAft>
              <a:buSzPts val="1200"/>
              <a:buFont typeface="Helvetica Neue"/>
              <a:buChar char="●"/>
            </a:pPr>
            <a:r>
              <a:rPr lang="en" sz="1200">
                <a:latin typeface="Helvetica Neue"/>
                <a:ea typeface="Helvetica Neue"/>
                <a:cs typeface="Helvetica Neue"/>
                <a:sym typeface="Helvetica Neue"/>
              </a:rPr>
              <a:t>Visual design</a:t>
            </a:r>
            <a:endParaRPr sz="1200">
              <a:latin typeface="Helvetica Neue"/>
              <a:ea typeface="Helvetica Neue"/>
              <a:cs typeface="Helvetica Neue"/>
              <a:sym typeface="Helvetica Neue"/>
            </a:endParaRPr>
          </a:p>
          <a:p>
            <a:pPr indent="-304800" lvl="0" marL="457200" rtl="0" algn="l">
              <a:lnSpc>
                <a:spcPct val="115000"/>
              </a:lnSpc>
              <a:spcBef>
                <a:spcPts val="0"/>
              </a:spcBef>
              <a:spcAft>
                <a:spcPts val="0"/>
              </a:spcAft>
              <a:buSzPts val="1200"/>
              <a:buFont typeface="Helvetica Neue"/>
              <a:buChar char="●"/>
            </a:pPr>
            <a:r>
              <a:rPr lang="en" sz="1200">
                <a:latin typeface="Helvetica Neue"/>
                <a:ea typeface="Helvetica Neue"/>
                <a:cs typeface="Helvetica Neue"/>
                <a:sym typeface="Helvetica Neue"/>
              </a:rPr>
              <a:t>Content design</a:t>
            </a:r>
            <a:endParaRPr sz="1200">
              <a:latin typeface="Helvetica Neue"/>
              <a:ea typeface="Helvetica Neue"/>
              <a:cs typeface="Helvetica Neue"/>
              <a:sym typeface="Helvetica Neue"/>
            </a:endParaRPr>
          </a:p>
          <a:p>
            <a:pPr indent="-304800" lvl="0" marL="457200" rtl="0" algn="l">
              <a:lnSpc>
                <a:spcPct val="115000"/>
              </a:lnSpc>
              <a:spcBef>
                <a:spcPts val="0"/>
              </a:spcBef>
              <a:spcAft>
                <a:spcPts val="0"/>
              </a:spcAft>
              <a:buSzPts val="1200"/>
              <a:buFont typeface="Helvetica Neue"/>
              <a:buChar char="●"/>
            </a:pPr>
            <a:r>
              <a:rPr lang="en" sz="1200">
                <a:latin typeface="Helvetica Neue"/>
                <a:ea typeface="Helvetica Neue"/>
                <a:cs typeface="Helvetica Neue"/>
                <a:sym typeface="Helvetica Neue"/>
              </a:rPr>
              <a:t>Usability testing</a:t>
            </a:r>
            <a:endParaRPr sz="1200">
              <a:latin typeface="Helvetica Neue"/>
              <a:ea typeface="Helvetica Neue"/>
              <a:cs typeface="Helvetica Neue"/>
              <a:sym typeface="Helvetica Neue"/>
            </a:endParaRPr>
          </a:p>
        </p:txBody>
      </p:sp>
      <p:sp>
        <p:nvSpPr>
          <p:cNvPr id="1185" name="Google Shape;1185;p162"/>
          <p:cNvSpPr/>
          <p:nvPr/>
        </p:nvSpPr>
        <p:spPr>
          <a:xfrm>
            <a:off x="4045618" y="2266425"/>
            <a:ext cx="904275" cy="860411"/>
          </a:xfrm>
          <a:custGeom>
            <a:rect b="b" l="l" r="r" t="t"/>
            <a:pathLst>
              <a:path extrusionOk="0" h="32069" w="36171">
                <a:moveTo>
                  <a:pt x="18791" y="0"/>
                </a:moveTo>
                <a:cubicBezTo>
                  <a:pt x="12763" y="-78"/>
                  <a:pt x="159" y="21921"/>
                  <a:pt x="2" y="27244"/>
                </a:cubicBezTo>
                <a:cubicBezTo>
                  <a:pt x="-155" y="32568"/>
                  <a:pt x="11823" y="31863"/>
                  <a:pt x="17851" y="31941"/>
                </a:cubicBezTo>
                <a:cubicBezTo>
                  <a:pt x="23879" y="32019"/>
                  <a:pt x="36013" y="33038"/>
                  <a:pt x="36170" y="27714"/>
                </a:cubicBezTo>
                <a:cubicBezTo>
                  <a:pt x="36327" y="22391"/>
                  <a:pt x="24819" y="78"/>
                  <a:pt x="18791" y="0"/>
                </a:cubicBezTo>
                <a:close/>
              </a:path>
            </a:pathLst>
          </a:custGeom>
          <a:solidFill>
            <a:srgbClr val="FFFF00"/>
          </a:solidFill>
          <a:ln>
            <a:noFill/>
          </a:ln>
        </p:spPr>
      </p:sp>
      <p:cxnSp>
        <p:nvCxnSpPr>
          <p:cNvPr id="1186" name="Google Shape;1186;p162"/>
          <p:cNvCxnSpPr/>
          <p:nvPr/>
        </p:nvCxnSpPr>
        <p:spPr>
          <a:xfrm>
            <a:off x="3892907" y="2172476"/>
            <a:ext cx="352500" cy="222600"/>
          </a:xfrm>
          <a:prstGeom prst="straightConnector1">
            <a:avLst/>
          </a:prstGeom>
          <a:noFill/>
          <a:ln cap="flat" cmpd="sng" w="28575">
            <a:solidFill>
              <a:srgbClr val="FFFF00"/>
            </a:solidFill>
            <a:prstDash val="dash"/>
            <a:round/>
            <a:headEnd len="med" w="med" type="none"/>
            <a:tailEnd len="med" w="med" type="none"/>
          </a:ln>
        </p:spPr>
      </p:cxnSp>
      <p:cxnSp>
        <p:nvCxnSpPr>
          <p:cNvPr id="1187" name="Google Shape;1187;p162"/>
          <p:cNvCxnSpPr/>
          <p:nvPr/>
        </p:nvCxnSpPr>
        <p:spPr>
          <a:xfrm>
            <a:off x="3758182" y="2460451"/>
            <a:ext cx="352500" cy="222600"/>
          </a:xfrm>
          <a:prstGeom prst="straightConnector1">
            <a:avLst/>
          </a:prstGeom>
          <a:noFill/>
          <a:ln cap="flat" cmpd="sng" w="28575">
            <a:solidFill>
              <a:srgbClr val="FFFF00"/>
            </a:solidFill>
            <a:prstDash val="dash"/>
            <a:round/>
            <a:headEnd len="med" w="med" type="none"/>
            <a:tailEnd len="med" w="med" type="none"/>
          </a:ln>
        </p:spPr>
      </p:cxnSp>
      <p:cxnSp>
        <p:nvCxnSpPr>
          <p:cNvPr id="1188" name="Google Shape;1188;p162"/>
          <p:cNvCxnSpPr/>
          <p:nvPr/>
        </p:nvCxnSpPr>
        <p:spPr>
          <a:xfrm flipH="1">
            <a:off x="4904482" y="2460451"/>
            <a:ext cx="352500" cy="222600"/>
          </a:xfrm>
          <a:prstGeom prst="straightConnector1">
            <a:avLst/>
          </a:prstGeom>
          <a:noFill/>
          <a:ln cap="flat" cmpd="sng" w="28575">
            <a:solidFill>
              <a:srgbClr val="FFFF00"/>
            </a:solidFill>
            <a:prstDash val="dash"/>
            <a:round/>
            <a:headEnd len="med" w="med" type="none"/>
            <a:tailEnd len="med" w="med" type="none"/>
          </a:ln>
        </p:spPr>
      </p:cxnSp>
      <p:cxnSp>
        <p:nvCxnSpPr>
          <p:cNvPr id="1189" name="Google Shape;1189;p162"/>
          <p:cNvCxnSpPr/>
          <p:nvPr/>
        </p:nvCxnSpPr>
        <p:spPr>
          <a:xfrm flipH="1">
            <a:off x="4904482" y="2150926"/>
            <a:ext cx="352500" cy="222600"/>
          </a:xfrm>
          <a:prstGeom prst="straightConnector1">
            <a:avLst/>
          </a:prstGeom>
          <a:noFill/>
          <a:ln cap="flat" cmpd="sng" w="28575">
            <a:solidFill>
              <a:srgbClr val="FFFF00"/>
            </a:solidFill>
            <a:prstDash val="dash"/>
            <a:round/>
            <a:headEnd len="med" w="med" type="none"/>
            <a:tailEnd len="med" w="med" type="none"/>
          </a:ln>
        </p:spPr>
      </p:cxnSp>
      <p:sp>
        <p:nvSpPr>
          <p:cNvPr id="1190" name="Google Shape;1190;p162"/>
          <p:cNvSpPr txBox="1"/>
          <p:nvPr/>
        </p:nvSpPr>
        <p:spPr>
          <a:xfrm>
            <a:off x="390475" y="1777775"/>
            <a:ext cx="2466300" cy="39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Helvetica Neue"/>
                <a:ea typeface="Helvetica Neue"/>
                <a:cs typeface="Helvetica Neue"/>
                <a:sym typeface="Helvetica Neue"/>
              </a:rPr>
              <a:t>Design</a:t>
            </a:r>
            <a:endParaRPr b="1" sz="1200">
              <a:latin typeface="Helvetica Neue"/>
              <a:ea typeface="Helvetica Neue"/>
              <a:cs typeface="Helvetica Neue"/>
              <a:sym typeface="Helvetica Neue"/>
            </a:endParaRPr>
          </a:p>
        </p:txBody>
      </p:sp>
      <p:cxnSp>
        <p:nvCxnSpPr>
          <p:cNvPr id="1191" name="Google Shape;1191;p162"/>
          <p:cNvCxnSpPr/>
          <p:nvPr/>
        </p:nvCxnSpPr>
        <p:spPr>
          <a:xfrm>
            <a:off x="460950" y="2208800"/>
            <a:ext cx="2078400" cy="11700"/>
          </a:xfrm>
          <a:prstGeom prst="straightConnector1">
            <a:avLst/>
          </a:prstGeom>
          <a:noFill/>
          <a:ln cap="flat" cmpd="sng" w="19050">
            <a:solidFill>
              <a:schemeClr val="dk2"/>
            </a:solidFill>
            <a:prstDash val="solid"/>
            <a:round/>
            <a:headEnd len="med" w="med" type="none"/>
            <a:tailEnd len="med" w="med" type="none"/>
          </a:ln>
        </p:spPr>
      </p:cxnSp>
      <p:sp>
        <p:nvSpPr>
          <p:cNvPr id="1192" name="Google Shape;1192;p162"/>
          <p:cNvSpPr txBox="1"/>
          <p:nvPr/>
        </p:nvSpPr>
        <p:spPr>
          <a:xfrm>
            <a:off x="6340769" y="367925"/>
            <a:ext cx="2354100" cy="39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Helvetica Neue"/>
                <a:ea typeface="Helvetica Neue"/>
                <a:cs typeface="Helvetica Neue"/>
                <a:sym typeface="Helvetica Neue"/>
              </a:rPr>
              <a:t>Product management</a:t>
            </a:r>
            <a:endParaRPr b="1" sz="1200">
              <a:latin typeface="Helvetica Neue"/>
              <a:ea typeface="Helvetica Neue"/>
              <a:cs typeface="Helvetica Neue"/>
              <a:sym typeface="Helvetica Neue"/>
            </a:endParaRPr>
          </a:p>
        </p:txBody>
      </p:sp>
      <p:cxnSp>
        <p:nvCxnSpPr>
          <p:cNvPr id="1193" name="Google Shape;1193;p162"/>
          <p:cNvCxnSpPr/>
          <p:nvPr/>
        </p:nvCxnSpPr>
        <p:spPr>
          <a:xfrm>
            <a:off x="6408037" y="798950"/>
            <a:ext cx="1983900" cy="11700"/>
          </a:xfrm>
          <a:prstGeom prst="straightConnector1">
            <a:avLst/>
          </a:prstGeom>
          <a:noFill/>
          <a:ln cap="flat" cmpd="sng" w="19050">
            <a:solidFill>
              <a:schemeClr val="dk2"/>
            </a:solidFill>
            <a:prstDash val="solid"/>
            <a:round/>
            <a:headEnd len="med" w="med" type="none"/>
            <a:tailEnd len="med" w="med" type="none"/>
          </a:ln>
        </p:spPr>
      </p:cxnSp>
      <p:sp>
        <p:nvSpPr>
          <p:cNvPr id="1194" name="Google Shape;1194;p162"/>
          <p:cNvSpPr txBox="1"/>
          <p:nvPr/>
        </p:nvSpPr>
        <p:spPr>
          <a:xfrm>
            <a:off x="6364655" y="2972813"/>
            <a:ext cx="2354100" cy="39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Helvetica Neue"/>
                <a:ea typeface="Helvetica Neue"/>
                <a:cs typeface="Helvetica Neue"/>
                <a:sym typeface="Helvetica Neue"/>
              </a:rPr>
              <a:t>Development</a:t>
            </a:r>
            <a:endParaRPr b="1" sz="1200">
              <a:latin typeface="Helvetica Neue"/>
              <a:ea typeface="Helvetica Neue"/>
              <a:cs typeface="Helvetica Neue"/>
              <a:sym typeface="Helvetica Neue"/>
            </a:endParaRPr>
          </a:p>
        </p:txBody>
      </p:sp>
      <p:cxnSp>
        <p:nvCxnSpPr>
          <p:cNvPr id="1195" name="Google Shape;1195;p162"/>
          <p:cNvCxnSpPr/>
          <p:nvPr/>
        </p:nvCxnSpPr>
        <p:spPr>
          <a:xfrm>
            <a:off x="6431923" y="3403838"/>
            <a:ext cx="1983900" cy="11700"/>
          </a:xfrm>
          <a:prstGeom prst="straightConnector1">
            <a:avLst/>
          </a:prstGeom>
          <a:noFill/>
          <a:ln cap="flat" cmpd="sng" w="19050">
            <a:solidFill>
              <a:schemeClr val="dk2"/>
            </a:solidFill>
            <a:prstDash val="solid"/>
            <a:round/>
            <a:headEnd len="med" w="med" type="none"/>
            <a:tailEnd len="med" w="med" type="none"/>
          </a:ln>
        </p:spPr>
      </p:cxnSp>
      <p:sp>
        <p:nvSpPr>
          <p:cNvPr id="1196" name="Google Shape;1196;p162"/>
          <p:cNvSpPr txBox="1"/>
          <p:nvPr/>
        </p:nvSpPr>
        <p:spPr>
          <a:xfrm>
            <a:off x="387250" y="444125"/>
            <a:ext cx="4310100" cy="46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latin typeface="Helvetica Neue"/>
                <a:ea typeface="Helvetica Neue"/>
                <a:cs typeface="Helvetica Neue"/>
                <a:sym typeface="Helvetica Neue"/>
              </a:rPr>
              <a:t>Integrated product team</a:t>
            </a:r>
            <a:endParaRPr b="1" sz="2200">
              <a:latin typeface="Helvetica Neue"/>
              <a:ea typeface="Helvetica Neue"/>
              <a:cs typeface="Helvetica Neue"/>
              <a:sym typeface="Helvetica Neu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9" name="Shape 1849"/>
        <p:cNvGrpSpPr/>
        <p:nvPr/>
      </p:nvGrpSpPr>
      <p:grpSpPr>
        <a:xfrm>
          <a:off x="0" y="0"/>
          <a:ext cx="0" cy="0"/>
          <a:chOff x="0" y="0"/>
          <a:chExt cx="0" cy="0"/>
        </a:xfrm>
      </p:grpSpPr>
      <p:sp>
        <p:nvSpPr>
          <p:cNvPr id="1850" name="Google Shape;1850;p207"/>
          <p:cNvSpPr txBox="1"/>
          <p:nvPr>
            <p:ph type="ctrTitle"/>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t>Kanban helps</a:t>
            </a:r>
            <a:r>
              <a:rPr lang="en" sz="3000"/>
              <a:t> teams visualizes all their work.</a:t>
            </a:r>
            <a:endParaRPr sz="3000"/>
          </a:p>
        </p:txBody>
      </p:sp>
      <p:sp>
        <p:nvSpPr>
          <p:cNvPr id="1851" name="Google Shape;1851;p207"/>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55" name="Shape 1855"/>
        <p:cNvGrpSpPr/>
        <p:nvPr/>
      </p:nvGrpSpPr>
      <p:grpSpPr>
        <a:xfrm>
          <a:off x="0" y="0"/>
          <a:ext cx="0" cy="0"/>
          <a:chOff x="0" y="0"/>
          <a:chExt cx="0" cy="0"/>
        </a:xfrm>
      </p:grpSpPr>
      <p:sp>
        <p:nvSpPr>
          <p:cNvPr id="1856" name="Google Shape;1856;p208"/>
          <p:cNvSpPr txBox="1"/>
          <p:nvPr/>
        </p:nvSpPr>
        <p:spPr>
          <a:xfrm>
            <a:off x="387250" y="444125"/>
            <a:ext cx="6516600" cy="46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latin typeface="Helvetica Neue"/>
                <a:ea typeface="Helvetica Neue"/>
                <a:cs typeface="Helvetica Neue"/>
                <a:sym typeface="Helvetica Neue"/>
              </a:rPr>
              <a:t>Sample Kanban Board</a:t>
            </a:r>
            <a:endParaRPr b="1" sz="2200">
              <a:latin typeface="Helvetica Neue"/>
              <a:ea typeface="Helvetica Neue"/>
              <a:cs typeface="Helvetica Neue"/>
              <a:sym typeface="Helvetica Neue"/>
            </a:endParaRPr>
          </a:p>
        </p:txBody>
      </p:sp>
      <p:pic>
        <p:nvPicPr>
          <p:cNvPr id="1857" name="Google Shape;1857;p208"/>
          <p:cNvPicPr preferRelativeResize="0"/>
          <p:nvPr/>
        </p:nvPicPr>
        <p:blipFill rotWithShape="1">
          <a:blip r:embed="rId3">
            <a:alphaModFix/>
          </a:blip>
          <a:srcRect b="6407" l="0" r="4039" t="10057"/>
          <a:stretch/>
        </p:blipFill>
        <p:spPr>
          <a:xfrm>
            <a:off x="0" y="1148775"/>
            <a:ext cx="9143999" cy="399472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1" name="Shape 1861"/>
        <p:cNvGrpSpPr/>
        <p:nvPr/>
      </p:nvGrpSpPr>
      <p:grpSpPr>
        <a:xfrm>
          <a:off x="0" y="0"/>
          <a:ext cx="0" cy="0"/>
          <a:chOff x="0" y="0"/>
          <a:chExt cx="0" cy="0"/>
        </a:xfrm>
      </p:grpSpPr>
      <p:sp>
        <p:nvSpPr>
          <p:cNvPr id="1862" name="Google Shape;1862;p209"/>
          <p:cNvSpPr txBox="1"/>
          <p:nvPr>
            <p:ph type="ctrTitle"/>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t>Kanban works well for repetitive, well-defined tasks. </a:t>
            </a:r>
            <a:endParaRPr sz="3000"/>
          </a:p>
        </p:txBody>
      </p:sp>
      <p:sp>
        <p:nvSpPr>
          <p:cNvPr id="1863" name="Google Shape;1863;p209"/>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7" name="Shape 1867"/>
        <p:cNvGrpSpPr/>
        <p:nvPr/>
      </p:nvGrpSpPr>
      <p:grpSpPr>
        <a:xfrm>
          <a:off x="0" y="0"/>
          <a:ext cx="0" cy="0"/>
          <a:chOff x="0" y="0"/>
          <a:chExt cx="0" cy="0"/>
        </a:xfrm>
      </p:grpSpPr>
      <p:sp>
        <p:nvSpPr>
          <p:cNvPr id="1868" name="Google Shape;1868;p210"/>
          <p:cNvSpPr txBox="1"/>
          <p:nvPr>
            <p:ph type="ctrTitle"/>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t>In Kanban, the product team limits w</a:t>
            </a:r>
            <a:r>
              <a:rPr lang="en" sz="3000"/>
              <a:t>ork in progress (WIP) to ensure that WIP reaches completion before any new work is accepted. This is known as setting “WIP limits.”</a:t>
            </a:r>
            <a:endParaRPr sz="3000"/>
          </a:p>
        </p:txBody>
      </p:sp>
      <p:sp>
        <p:nvSpPr>
          <p:cNvPr id="1869" name="Google Shape;1869;p210"/>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873" name="Shape 1873"/>
        <p:cNvGrpSpPr/>
        <p:nvPr/>
      </p:nvGrpSpPr>
      <p:grpSpPr>
        <a:xfrm>
          <a:off x="0" y="0"/>
          <a:ext cx="0" cy="0"/>
          <a:chOff x="0" y="0"/>
          <a:chExt cx="0" cy="0"/>
        </a:xfrm>
      </p:grpSpPr>
      <p:sp>
        <p:nvSpPr>
          <p:cNvPr id="1874" name="Google Shape;1874;p211"/>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Example to show WIP in a board and WIP </a:t>
            </a:r>
            <a:r>
              <a:rPr lang="en"/>
              <a:t>limits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8" name="Shape 1878"/>
        <p:cNvGrpSpPr/>
        <p:nvPr/>
      </p:nvGrpSpPr>
      <p:grpSpPr>
        <a:xfrm>
          <a:off x="0" y="0"/>
          <a:ext cx="0" cy="0"/>
          <a:chOff x="0" y="0"/>
          <a:chExt cx="0" cy="0"/>
        </a:xfrm>
      </p:grpSpPr>
      <p:sp>
        <p:nvSpPr>
          <p:cNvPr id="1879" name="Google Shape;1879;p212"/>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Scrum + Kanban</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3" name="Shape 1883"/>
        <p:cNvGrpSpPr/>
        <p:nvPr/>
      </p:nvGrpSpPr>
      <p:grpSpPr>
        <a:xfrm>
          <a:off x="0" y="0"/>
          <a:ext cx="0" cy="0"/>
          <a:chOff x="0" y="0"/>
          <a:chExt cx="0" cy="0"/>
        </a:xfrm>
      </p:grpSpPr>
      <p:sp>
        <p:nvSpPr>
          <p:cNvPr id="1884" name="Google Shape;1884;p213"/>
          <p:cNvSpPr txBox="1"/>
          <p:nvPr>
            <p:ph type="ctrTitle"/>
          </p:nvPr>
        </p:nvSpPr>
        <p:spPr>
          <a:xfrm>
            <a:off x="712850" y="536207"/>
            <a:ext cx="7386600" cy="37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t>Daily standups (Scrum)</a:t>
            </a:r>
            <a:endParaRPr sz="3000"/>
          </a:p>
          <a:p>
            <a:pPr indent="0" lvl="0" marL="0" rtl="0" algn="l">
              <a:spcBef>
                <a:spcPts val="0"/>
              </a:spcBef>
              <a:spcAft>
                <a:spcPts val="0"/>
              </a:spcAft>
              <a:buNone/>
            </a:pPr>
            <a:r>
              <a:rPr lang="en" sz="3000"/>
              <a:t>Continuous prioritization (Kanban)</a:t>
            </a:r>
            <a:endParaRPr sz="3000"/>
          </a:p>
          <a:p>
            <a:pPr indent="0" lvl="0" marL="0" rtl="0" algn="l">
              <a:spcBef>
                <a:spcPts val="0"/>
              </a:spcBef>
              <a:spcAft>
                <a:spcPts val="0"/>
              </a:spcAft>
              <a:buNone/>
            </a:pPr>
            <a:r>
              <a:rPr lang="en" sz="3000"/>
              <a:t>Biweekly retrospectives (Scrum)</a:t>
            </a:r>
            <a:endParaRPr sz="3000"/>
          </a:p>
          <a:p>
            <a:pPr indent="0" lvl="0" marL="0" rtl="0" algn="l">
              <a:spcBef>
                <a:spcPts val="0"/>
              </a:spcBef>
              <a:spcAft>
                <a:spcPts val="0"/>
              </a:spcAft>
              <a:buNone/>
            </a:pPr>
            <a:r>
              <a:rPr lang="en" sz="3000"/>
              <a:t>Sprint reviews with partner (Scrum)</a:t>
            </a:r>
            <a:endParaRPr sz="3000"/>
          </a:p>
          <a:p>
            <a:pPr indent="0" lvl="0" marL="0" rtl="0" algn="l">
              <a:spcBef>
                <a:spcPts val="0"/>
              </a:spcBef>
              <a:spcAft>
                <a:spcPts val="0"/>
              </a:spcAft>
              <a:buNone/>
            </a:pPr>
            <a:r>
              <a:rPr lang="en" sz="3000"/>
              <a:t>WIP limits (Kanban)</a:t>
            </a:r>
            <a:endParaRPr sz="3000"/>
          </a:p>
        </p:txBody>
      </p:sp>
      <p:sp>
        <p:nvSpPr>
          <p:cNvPr id="1885" name="Google Shape;1885;p213"/>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9" name="Shape 1889"/>
        <p:cNvGrpSpPr/>
        <p:nvPr/>
      </p:nvGrpSpPr>
      <p:grpSpPr>
        <a:xfrm>
          <a:off x="0" y="0"/>
          <a:ext cx="0" cy="0"/>
          <a:chOff x="0" y="0"/>
          <a:chExt cx="0" cy="0"/>
        </a:xfrm>
      </p:grpSpPr>
      <p:sp>
        <p:nvSpPr>
          <p:cNvPr id="1890" name="Google Shape;1890;p214"/>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One more thing...</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4" name="Shape 1894"/>
        <p:cNvGrpSpPr/>
        <p:nvPr/>
      </p:nvGrpSpPr>
      <p:grpSpPr>
        <a:xfrm>
          <a:off x="0" y="0"/>
          <a:ext cx="0" cy="0"/>
          <a:chOff x="0" y="0"/>
          <a:chExt cx="0" cy="0"/>
        </a:xfrm>
      </p:grpSpPr>
      <p:sp>
        <p:nvSpPr>
          <p:cNvPr id="1895" name="Google Shape;1895;p215"/>
          <p:cNvSpPr txBox="1"/>
          <p:nvPr>
            <p:ph idx="1" type="body"/>
          </p:nvPr>
        </p:nvSpPr>
        <p:spPr>
          <a:xfrm>
            <a:off x="712850" y="1662375"/>
            <a:ext cx="7802100" cy="296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Following the scrum ceremonies is </a:t>
            </a:r>
            <a:br>
              <a:rPr lang="en"/>
            </a:br>
            <a:r>
              <a:rPr lang="en"/>
              <a:t>not enough to make a team “agile.”</a:t>
            </a:r>
            <a:endParaRPr/>
          </a:p>
          <a:p>
            <a:pPr indent="0" lvl="0" marL="0" rtl="0" algn="l">
              <a:spcBef>
                <a:spcPts val="1600"/>
              </a:spcBef>
              <a:spcAft>
                <a:spcPts val="0"/>
              </a:spcAft>
              <a:buClr>
                <a:schemeClr val="dk1"/>
              </a:buClr>
              <a:buSzPts val="1100"/>
              <a:buFont typeface="Arial"/>
              <a:buNone/>
            </a:pPr>
            <a:br>
              <a:rPr b="1" lang="en" sz="1200">
                <a:solidFill>
                  <a:srgbClr val="046B99"/>
                </a:solidFill>
              </a:rPr>
            </a:br>
            <a:r>
              <a:rPr b="1" lang="en" sz="1200">
                <a:solidFill>
                  <a:srgbClr val="046B99"/>
                </a:solidFill>
              </a:rPr>
              <a:t>Agile is about:</a:t>
            </a:r>
            <a:endParaRPr b="1" sz="1200">
              <a:solidFill>
                <a:srgbClr val="046B99"/>
              </a:solidFill>
            </a:endParaRPr>
          </a:p>
          <a:p>
            <a:pPr indent="-304800" lvl="0" marL="457200" rtl="0" algn="l">
              <a:spcBef>
                <a:spcPts val="1600"/>
              </a:spcBef>
              <a:spcAft>
                <a:spcPts val="0"/>
              </a:spcAft>
              <a:buSzPts val="1200"/>
              <a:buChar char="●"/>
            </a:pPr>
            <a:r>
              <a:rPr lang="en" sz="1200"/>
              <a:t>Iterative development</a:t>
            </a:r>
            <a:endParaRPr sz="1200"/>
          </a:p>
          <a:p>
            <a:pPr indent="-304800" lvl="0" marL="457200" rtl="0" algn="l">
              <a:spcBef>
                <a:spcPts val="0"/>
              </a:spcBef>
              <a:spcAft>
                <a:spcPts val="0"/>
              </a:spcAft>
              <a:buSzPts val="1200"/>
              <a:buChar char="●"/>
            </a:pPr>
            <a:r>
              <a:rPr lang="en" sz="1200"/>
              <a:t>Continuous delivery</a:t>
            </a:r>
            <a:endParaRPr sz="1200"/>
          </a:p>
          <a:p>
            <a:pPr indent="-304800" lvl="0" marL="457200" rtl="0" algn="l">
              <a:spcBef>
                <a:spcPts val="0"/>
              </a:spcBef>
              <a:spcAft>
                <a:spcPts val="0"/>
              </a:spcAft>
              <a:buSzPts val="1200"/>
              <a:buChar char="●"/>
            </a:pPr>
            <a:r>
              <a:rPr lang="en" sz="1200"/>
              <a:t>Continuous improvement</a:t>
            </a:r>
            <a:endParaRPr sz="1200"/>
          </a:p>
          <a:p>
            <a:pPr indent="0" lvl="0" marL="0" rtl="0" algn="l">
              <a:spcBef>
                <a:spcPts val="1600"/>
              </a:spcBef>
              <a:spcAft>
                <a:spcPts val="0"/>
              </a:spcAft>
              <a:buClr>
                <a:schemeClr val="dk1"/>
              </a:buClr>
              <a:buSzPts val="1100"/>
              <a:buFont typeface="Arial"/>
              <a:buNone/>
            </a:pPr>
            <a:r>
              <a:t/>
            </a:r>
            <a:endParaRPr sz="1200"/>
          </a:p>
          <a:p>
            <a:pPr indent="0" lvl="0" marL="0" rtl="0" algn="l">
              <a:spcBef>
                <a:spcPts val="1600"/>
              </a:spcBef>
              <a:spcAft>
                <a:spcPts val="1600"/>
              </a:spcAft>
              <a:buNone/>
            </a:pPr>
            <a:r>
              <a:t/>
            </a:r>
            <a:endParaRPr sz="1200"/>
          </a:p>
        </p:txBody>
      </p:sp>
      <p:sp>
        <p:nvSpPr>
          <p:cNvPr id="1896" name="Google Shape;1896;p215"/>
          <p:cNvSpPr txBox="1"/>
          <p:nvPr>
            <p:ph type="ctrTitle"/>
          </p:nvPr>
        </p:nvSpPr>
        <p:spPr>
          <a:xfrm>
            <a:off x="718662" y="614727"/>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Scrum ≠ Agile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0" name="Shape 1900"/>
        <p:cNvGrpSpPr/>
        <p:nvPr/>
      </p:nvGrpSpPr>
      <p:grpSpPr>
        <a:xfrm>
          <a:off x="0" y="0"/>
          <a:ext cx="0" cy="0"/>
          <a:chOff x="0" y="0"/>
          <a:chExt cx="0" cy="0"/>
        </a:xfrm>
      </p:grpSpPr>
      <p:sp>
        <p:nvSpPr>
          <p:cNvPr id="1901" name="Google Shape;1901;p216"/>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‘Mock’ Project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0" name="Shape 1200"/>
        <p:cNvGrpSpPr/>
        <p:nvPr/>
      </p:nvGrpSpPr>
      <p:grpSpPr>
        <a:xfrm>
          <a:off x="0" y="0"/>
          <a:ext cx="0" cy="0"/>
          <a:chOff x="0" y="0"/>
          <a:chExt cx="0" cy="0"/>
        </a:xfrm>
      </p:grpSpPr>
      <p:sp>
        <p:nvSpPr>
          <p:cNvPr id="1201" name="Google Shape;1201;p163"/>
          <p:cNvSpPr txBox="1"/>
          <p:nvPr>
            <p:ph type="ctrTitle"/>
          </p:nvPr>
        </p:nvSpPr>
        <p:spPr>
          <a:xfrm>
            <a:off x="706250" y="1745838"/>
            <a:ext cx="7386600" cy="16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Being Agile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5" name="Shape 1905"/>
        <p:cNvGrpSpPr/>
        <p:nvPr/>
      </p:nvGrpSpPr>
      <p:grpSpPr>
        <a:xfrm>
          <a:off x="0" y="0"/>
          <a:ext cx="0" cy="0"/>
          <a:chOff x="0" y="0"/>
          <a:chExt cx="0" cy="0"/>
        </a:xfrm>
      </p:grpSpPr>
      <p:sp>
        <p:nvSpPr>
          <p:cNvPr id="1906" name="Google Shape;1906;p217"/>
          <p:cNvSpPr txBox="1"/>
          <p:nvPr>
            <p:ph type="ctrTitle"/>
          </p:nvPr>
        </p:nvSpPr>
        <p:spPr>
          <a:xfrm>
            <a:off x="712850" y="289402"/>
            <a:ext cx="7386600" cy="8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Project </a:t>
            </a:r>
            <a:r>
              <a:rPr lang="en" sz="3000"/>
              <a:t>details</a:t>
            </a:r>
            <a:endParaRPr sz="3000">
              <a:solidFill>
                <a:srgbClr val="1C304A"/>
              </a:solidFill>
            </a:endParaRPr>
          </a:p>
        </p:txBody>
      </p:sp>
      <p:sp>
        <p:nvSpPr>
          <p:cNvPr id="1907" name="Google Shape;1907;p217"/>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08" name="Google Shape;1908;p217"/>
          <p:cNvSpPr txBox="1"/>
          <p:nvPr>
            <p:ph idx="1" type="body"/>
          </p:nvPr>
        </p:nvSpPr>
        <p:spPr>
          <a:xfrm>
            <a:off x="626250" y="1062601"/>
            <a:ext cx="7891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What we’re planning to do</a:t>
            </a:r>
            <a:r>
              <a:rPr lang="en"/>
              <a:t>: Redesign AMPD</a:t>
            </a:r>
            <a:br>
              <a:rPr lang="en"/>
            </a:br>
            <a:endParaRPr/>
          </a:p>
          <a:p>
            <a:pPr indent="-342900" lvl="0" marL="457200" rtl="0" algn="l">
              <a:spcBef>
                <a:spcPts val="0"/>
              </a:spcBef>
              <a:spcAft>
                <a:spcPts val="0"/>
              </a:spcAft>
              <a:buSzPts val="1800"/>
              <a:buChar char="●"/>
            </a:pPr>
            <a:r>
              <a:rPr b="1" lang="en"/>
              <a:t>Why a ‘mock’ project: </a:t>
            </a:r>
            <a:endParaRPr b="1"/>
          </a:p>
          <a:p>
            <a:pPr indent="-317500" lvl="1" marL="914400" rtl="0" algn="l">
              <a:spcBef>
                <a:spcPts val="0"/>
              </a:spcBef>
              <a:spcAft>
                <a:spcPts val="0"/>
              </a:spcAft>
              <a:buSzPts val="1400"/>
              <a:buChar char="○"/>
            </a:pPr>
            <a:r>
              <a:rPr lang="en"/>
              <a:t>To practice the lessons and principles we’re learning and experience them first-hand</a:t>
            </a:r>
            <a:endParaRPr/>
          </a:p>
          <a:p>
            <a:pPr indent="-317500" lvl="1" marL="914400" rtl="0" algn="l">
              <a:spcBef>
                <a:spcPts val="0"/>
              </a:spcBef>
              <a:spcAft>
                <a:spcPts val="0"/>
              </a:spcAft>
              <a:buSzPts val="1400"/>
              <a:buChar char="○"/>
            </a:pPr>
            <a:r>
              <a:rPr lang="en"/>
              <a:t>To gain </a:t>
            </a:r>
            <a:r>
              <a:rPr lang="en"/>
              <a:t>confidence</a:t>
            </a:r>
            <a:r>
              <a:rPr lang="en"/>
              <a:t> to lead with a product mindset when the vendor is on board </a:t>
            </a:r>
            <a:endParaRPr/>
          </a:p>
          <a:p>
            <a:pPr indent="-317500" lvl="1" marL="914400" rtl="0" algn="l">
              <a:spcBef>
                <a:spcPts val="0"/>
              </a:spcBef>
              <a:spcAft>
                <a:spcPts val="0"/>
              </a:spcAft>
              <a:buSzPts val="1400"/>
              <a:buChar char="○"/>
            </a:pPr>
            <a:r>
              <a:rPr lang="en"/>
              <a:t>Simulate scenarios for the teams to react to</a:t>
            </a:r>
            <a:br>
              <a:rPr lang="en"/>
            </a:br>
            <a:endParaRPr/>
          </a:p>
          <a:p>
            <a:pPr indent="-342900" lvl="0" marL="457200" rtl="0" algn="l">
              <a:spcBef>
                <a:spcPts val="0"/>
              </a:spcBef>
              <a:spcAft>
                <a:spcPts val="0"/>
              </a:spcAft>
              <a:buSzPts val="1800"/>
              <a:buChar char="●"/>
            </a:pPr>
            <a:r>
              <a:rPr b="1" lang="en"/>
              <a:t>What we’re </a:t>
            </a:r>
            <a:r>
              <a:rPr b="1" i="1" lang="en"/>
              <a:t>not </a:t>
            </a:r>
            <a:r>
              <a:rPr b="1" lang="en"/>
              <a:t>trying to do: </a:t>
            </a:r>
            <a:endParaRPr b="1"/>
          </a:p>
          <a:p>
            <a:pPr indent="-317500" lvl="1" marL="914400" rtl="0" algn="l">
              <a:spcBef>
                <a:spcPts val="0"/>
              </a:spcBef>
              <a:spcAft>
                <a:spcPts val="0"/>
              </a:spcAft>
              <a:buSzPts val="1400"/>
              <a:buChar char="○"/>
            </a:pPr>
            <a:r>
              <a:rPr lang="en"/>
              <a:t>Have a design or an MVP ready for the vendor to execute</a:t>
            </a:r>
            <a:endParaRPr/>
          </a:p>
          <a:p>
            <a:pPr indent="-317500" lvl="1" marL="914400" rtl="0" algn="l">
              <a:spcBef>
                <a:spcPts val="0"/>
              </a:spcBef>
              <a:spcAft>
                <a:spcPts val="0"/>
              </a:spcAft>
              <a:buSzPts val="1400"/>
              <a:buChar char="○"/>
            </a:pPr>
            <a:r>
              <a:rPr lang="en"/>
              <a:t>Aim for a finished product</a:t>
            </a:r>
            <a:endParaRPr/>
          </a:p>
          <a:p>
            <a:pPr indent="-317500" lvl="1" marL="914400" rtl="0" algn="l">
              <a:spcBef>
                <a:spcPts val="0"/>
              </a:spcBef>
              <a:spcAft>
                <a:spcPts val="0"/>
              </a:spcAft>
              <a:buSzPts val="1400"/>
              <a:buChar char="○"/>
            </a:pPr>
            <a:r>
              <a:rPr lang="en"/>
              <a:t>Repeat exercises we’ve conducted in the past (visioning, personas, etc.) </a:t>
            </a:r>
            <a:endParaRPr/>
          </a:p>
          <a:p>
            <a:pPr indent="0" lvl="0" marL="0" rtl="0" algn="l">
              <a:spcBef>
                <a:spcPts val="1600"/>
              </a:spcBef>
              <a:spcAft>
                <a:spcPts val="0"/>
              </a:spcAft>
              <a:buNone/>
            </a:pPr>
            <a:r>
              <a:t/>
            </a:r>
            <a:endParaRPr/>
          </a:p>
          <a:p>
            <a:pPr indent="0" lvl="0" marL="9144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2" name="Shape 1912"/>
        <p:cNvGrpSpPr/>
        <p:nvPr/>
      </p:nvGrpSpPr>
      <p:grpSpPr>
        <a:xfrm>
          <a:off x="0" y="0"/>
          <a:ext cx="0" cy="0"/>
          <a:chOff x="0" y="0"/>
          <a:chExt cx="0" cy="0"/>
        </a:xfrm>
      </p:grpSpPr>
      <p:sp>
        <p:nvSpPr>
          <p:cNvPr id="1913" name="Google Shape;1913;p218"/>
          <p:cNvSpPr txBox="1"/>
          <p:nvPr>
            <p:ph type="ctrTitle"/>
          </p:nvPr>
        </p:nvSpPr>
        <p:spPr>
          <a:xfrm>
            <a:off x="712850" y="289402"/>
            <a:ext cx="7386600" cy="8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Cross-functional product team</a:t>
            </a:r>
            <a:endParaRPr/>
          </a:p>
        </p:txBody>
      </p:sp>
      <p:sp>
        <p:nvSpPr>
          <p:cNvPr id="1914" name="Google Shape;1914;p218"/>
          <p:cNvSpPr txBox="1"/>
          <p:nvPr>
            <p:ph idx="1" type="body"/>
          </p:nvPr>
        </p:nvSpPr>
        <p:spPr>
          <a:xfrm>
            <a:off x="586775" y="1133600"/>
            <a:ext cx="3873000" cy="3358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Product owners</a:t>
            </a:r>
            <a:endParaRPr b="1"/>
          </a:p>
          <a:p>
            <a:pPr indent="-330200" lvl="1" marL="914400" rtl="0" algn="l">
              <a:spcBef>
                <a:spcPts val="0"/>
              </a:spcBef>
              <a:spcAft>
                <a:spcPts val="0"/>
              </a:spcAft>
              <a:buSzPts val="1600"/>
              <a:buChar char="○"/>
            </a:pPr>
            <a:r>
              <a:rPr lang="en" sz="1600"/>
              <a:t>Jason and Joe K</a:t>
            </a:r>
            <a:endParaRPr sz="1600"/>
          </a:p>
          <a:p>
            <a:pPr indent="-342900" lvl="0" marL="457200" rtl="0" algn="l">
              <a:spcBef>
                <a:spcPts val="0"/>
              </a:spcBef>
              <a:spcAft>
                <a:spcPts val="0"/>
              </a:spcAft>
              <a:buSzPts val="1800"/>
              <a:buChar char="●"/>
            </a:pPr>
            <a:r>
              <a:rPr b="1" lang="en"/>
              <a:t>Subject matter experts</a:t>
            </a:r>
            <a:endParaRPr b="1"/>
          </a:p>
          <a:p>
            <a:pPr indent="-330200" lvl="1" marL="914400" rtl="0" algn="l">
              <a:spcBef>
                <a:spcPts val="0"/>
              </a:spcBef>
              <a:spcAft>
                <a:spcPts val="0"/>
              </a:spcAft>
              <a:buSzPts val="1600"/>
              <a:buChar char="○"/>
            </a:pPr>
            <a:r>
              <a:rPr lang="en" sz="1600"/>
              <a:t>Craig, Chris, Mike H</a:t>
            </a:r>
            <a:endParaRPr sz="1600"/>
          </a:p>
          <a:p>
            <a:pPr indent="-342900" lvl="0" marL="457200" rtl="0" algn="l">
              <a:spcBef>
                <a:spcPts val="0"/>
              </a:spcBef>
              <a:spcAft>
                <a:spcPts val="0"/>
              </a:spcAft>
              <a:buSzPts val="1800"/>
              <a:buChar char="●"/>
            </a:pPr>
            <a:r>
              <a:rPr b="1" lang="en"/>
              <a:t>Acq and project management</a:t>
            </a:r>
            <a:r>
              <a:rPr lang="en"/>
              <a:t> </a:t>
            </a:r>
            <a:endParaRPr/>
          </a:p>
          <a:p>
            <a:pPr indent="-330200" lvl="1" marL="914400" rtl="0" algn="l">
              <a:spcBef>
                <a:spcPts val="0"/>
              </a:spcBef>
              <a:spcAft>
                <a:spcPts val="0"/>
              </a:spcAft>
              <a:buSzPts val="1600"/>
              <a:buChar char="○"/>
            </a:pPr>
            <a:r>
              <a:rPr lang="en" sz="1600"/>
              <a:t>Kim and Laurie</a:t>
            </a:r>
            <a:endParaRPr sz="1600"/>
          </a:p>
          <a:p>
            <a:pPr indent="-342900" lvl="0" marL="457200" rtl="0" algn="l">
              <a:spcBef>
                <a:spcPts val="0"/>
              </a:spcBef>
              <a:spcAft>
                <a:spcPts val="0"/>
              </a:spcAft>
              <a:buSzPts val="1800"/>
              <a:buChar char="●"/>
            </a:pPr>
            <a:r>
              <a:rPr b="1" lang="en"/>
              <a:t>Engineering</a:t>
            </a:r>
            <a:endParaRPr b="1"/>
          </a:p>
          <a:p>
            <a:pPr indent="-330200" lvl="1" marL="914400" rtl="0" algn="l">
              <a:spcBef>
                <a:spcPts val="0"/>
              </a:spcBef>
              <a:spcAft>
                <a:spcPts val="0"/>
              </a:spcAft>
              <a:buSzPts val="1600"/>
              <a:buChar char="○"/>
            </a:pPr>
            <a:r>
              <a:rPr lang="en" sz="1600"/>
              <a:t>Mike, Joe T, Thuy</a:t>
            </a:r>
            <a:endParaRPr sz="1600"/>
          </a:p>
          <a:p>
            <a:pPr indent="-342900" lvl="0" marL="457200" rtl="0" algn="l">
              <a:spcBef>
                <a:spcPts val="0"/>
              </a:spcBef>
              <a:spcAft>
                <a:spcPts val="0"/>
              </a:spcAft>
              <a:buSzPts val="1800"/>
              <a:buChar char="●"/>
            </a:pPr>
            <a:r>
              <a:rPr b="1" lang="en"/>
              <a:t>Strategy/Design/UX </a:t>
            </a:r>
            <a:endParaRPr b="1"/>
          </a:p>
          <a:p>
            <a:pPr indent="-330200" lvl="1" marL="914400" rtl="0" algn="l">
              <a:spcBef>
                <a:spcPts val="0"/>
              </a:spcBef>
              <a:spcAft>
                <a:spcPts val="0"/>
              </a:spcAft>
              <a:buSzPts val="1600"/>
              <a:buChar char="○"/>
            </a:pPr>
            <a:r>
              <a:rPr lang="en" sz="1600"/>
              <a:t>Andrew, Garrett, Michelle</a:t>
            </a:r>
            <a:endParaRPr sz="1600"/>
          </a:p>
          <a:p>
            <a:pPr indent="0" lvl="0" marL="0" rtl="0" algn="l">
              <a:spcBef>
                <a:spcPts val="1600"/>
              </a:spcBef>
              <a:spcAft>
                <a:spcPts val="1600"/>
              </a:spcAft>
              <a:buNone/>
            </a:pPr>
            <a:br>
              <a:rPr lang="en" sz="1600"/>
            </a:br>
            <a:endParaRPr sz="16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8" name="Shape 1918"/>
        <p:cNvGrpSpPr/>
        <p:nvPr/>
      </p:nvGrpSpPr>
      <p:grpSpPr>
        <a:xfrm>
          <a:off x="0" y="0"/>
          <a:ext cx="0" cy="0"/>
          <a:chOff x="0" y="0"/>
          <a:chExt cx="0" cy="0"/>
        </a:xfrm>
      </p:grpSpPr>
      <p:sp>
        <p:nvSpPr>
          <p:cNvPr id="1919" name="Google Shape;1919;p219"/>
          <p:cNvSpPr txBox="1"/>
          <p:nvPr>
            <p:ph type="ctrTitle"/>
          </p:nvPr>
        </p:nvSpPr>
        <p:spPr>
          <a:xfrm>
            <a:off x="712850" y="415427"/>
            <a:ext cx="7386600" cy="8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Getting started on our project</a:t>
            </a:r>
            <a:endParaRPr sz="3000">
              <a:solidFill>
                <a:srgbClr val="1C304A"/>
              </a:solidFill>
            </a:endParaRPr>
          </a:p>
        </p:txBody>
      </p:sp>
      <p:sp>
        <p:nvSpPr>
          <p:cNvPr id="1920" name="Google Shape;1920;p219"/>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21" name="Google Shape;1921;p219"/>
          <p:cNvSpPr txBox="1"/>
          <p:nvPr>
            <p:ph idx="1" type="body"/>
          </p:nvPr>
        </p:nvSpPr>
        <p:spPr>
          <a:xfrm>
            <a:off x="626250" y="1349001"/>
            <a:ext cx="7891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Project name:</a:t>
            </a:r>
            <a:endParaRPr b="1"/>
          </a:p>
          <a:p>
            <a:pPr indent="-342900" lvl="0" marL="457200" rtl="0" algn="l">
              <a:spcBef>
                <a:spcPts val="0"/>
              </a:spcBef>
              <a:spcAft>
                <a:spcPts val="0"/>
              </a:spcAft>
              <a:buSzPts val="1800"/>
              <a:buChar char="●"/>
            </a:pPr>
            <a:r>
              <a:rPr b="1" lang="en"/>
              <a:t>Scrum master:</a:t>
            </a:r>
            <a:endParaRPr b="1"/>
          </a:p>
          <a:p>
            <a:pPr indent="-342900" lvl="0" marL="457200" rtl="0" algn="l">
              <a:spcBef>
                <a:spcPts val="0"/>
              </a:spcBef>
              <a:spcAft>
                <a:spcPts val="0"/>
              </a:spcAft>
              <a:buSzPts val="1800"/>
              <a:buChar char="●"/>
            </a:pPr>
            <a:r>
              <a:rPr b="1" lang="en"/>
              <a:t>Sprint cadence:</a:t>
            </a:r>
            <a:endParaRPr b="1"/>
          </a:p>
          <a:p>
            <a:pPr indent="-317500" lvl="1" marL="914400" rtl="0" algn="l">
              <a:spcBef>
                <a:spcPts val="0"/>
              </a:spcBef>
              <a:spcAft>
                <a:spcPts val="0"/>
              </a:spcAft>
              <a:buSzPts val="1400"/>
              <a:buChar char="○"/>
            </a:pPr>
            <a:r>
              <a:rPr lang="en"/>
              <a:t>Sprint Planning:</a:t>
            </a:r>
            <a:endParaRPr/>
          </a:p>
          <a:p>
            <a:pPr indent="-317500" lvl="1" marL="914400" rtl="0" algn="l">
              <a:spcBef>
                <a:spcPts val="0"/>
              </a:spcBef>
              <a:spcAft>
                <a:spcPts val="0"/>
              </a:spcAft>
              <a:buSzPts val="1400"/>
              <a:buChar char="○"/>
            </a:pPr>
            <a:r>
              <a:rPr lang="en"/>
              <a:t>Daily stand up:</a:t>
            </a:r>
            <a:endParaRPr/>
          </a:p>
          <a:p>
            <a:pPr indent="-317500" lvl="1" marL="914400" rtl="0" algn="l">
              <a:spcBef>
                <a:spcPts val="0"/>
              </a:spcBef>
              <a:spcAft>
                <a:spcPts val="0"/>
              </a:spcAft>
              <a:buSzPts val="1400"/>
              <a:buChar char="○"/>
            </a:pPr>
            <a:r>
              <a:rPr lang="en"/>
              <a:t>Sprint review</a:t>
            </a:r>
            <a:endParaRPr/>
          </a:p>
          <a:p>
            <a:pPr indent="-317500" lvl="1" marL="914400" rtl="0" algn="l">
              <a:spcBef>
                <a:spcPts val="0"/>
              </a:spcBef>
              <a:spcAft>
                <a:spcPts val="0"/>
              </a:spcAft>
              <a:buSzPts val="1400"/>
              <a:buChar char="○"/>
            </a:pPr>
            <a:r>
              <a:rPr lang="en"/>
              <a:t>Sprint retro:</a:t>
            </a:r>
            <a:endParaRPr/>
          </a:p>
          <a:p>
            <a:pPr indent="-342900" lvl="0" marL="457200" rtl="0" algn="l">
              <a:spcBef>
                <a:spcPts val="0"/>
              </a:spcBef>
              <a:spcAft>
                <a:spcPts val="0"/>
              </a:spcAft>
              <a:buSzPts val="1800"/>
              <a:buChar char="●"/>
            </a:pPr>
            <a:r>
              <a:rPr b="1" lang="en"/>
              <a:t>Kanban board:</a:t>
            </a:r>
            <a:endParaRPr b="1"/>
          </a:p>
          <a:p>
            <a:pPr indent="-342900" lvl="0" marL="457200" rtl="0" algn="l">
              <a:spcBef>
                <a:spcPts val="0"/>
              </a:spcBef>
              <a:spcAft>
                <a:spcPts val="0"/>
              </a:spcAft>
              <a:buSzPts val="1800"/>
              <a:buChar char="●"/>
            </a:pPr>
            <a:r>
              <a:rPr b="1" lang="en"/>
              <a:t>Team charter</a:t>
            </a:r>
            <a:r>
              <a:rPr b="1" lang="en"/>
              <a:t>:</a:t>
            </a:r>
            <a:endParaRPr b="1"/>
          </a:p>
          <a:p>
            <a:pPr indent="0" lvl="0" marL="0" rtl="0" algn="l">
              <a:spcBef>
                <a:spcPts val="1600"/>
              </a:spcBef>
              <a:spcAft>
                <a:spcPts val="160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5" name="Shape 1925"/>
        <p:cNvGrpSpPr/>
        <p:nvPr/>
      </p:nvGrpSpPr>
      <p:grpSpPr>
        <a:xfrm>
          <a:off x="0" y="0"/>
          <a:ext cx="0" cy="0"/>
          <a:chOff x="0" y="0"/>
          <a:chExt cx="0" cy="0"/>
        </a:xfrm>
      </p:grpSpPr>
      <p:sp>
        <p:nvSpPr>
          <p:cNvPr id="1926" name="Google Shape;1926;p220"/>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5" name="Shape 1205"/>
        <p:cNvGrpSpPr/>
        <p:nvPr/>
      </p:nvGrpSpPr>
      <p:grpSpPr>
        <a:xfrm>
          <a:off x="0" y="0"/>
          <a:ext cx="0" cy="0"/>
          <a:chOff x="0" y="0"/>
          <a:chExt cx="0" cy="0"/>
        </a:xfrm>
      </p:grpSpPr>
      <p:sp>
        <p:nvSpPr>
          <p:cNvPr id="1206" name="Google Shape;1206;p164"/>
          <p:cNvSpPr txBox="1"/>
          <p:nvPr>
            <p:ph type="ctrTitle"/>
          </p:nvPr>
        </p:nvSpPr>
        <p:spPr>
          <a:xfrm>
            <a:off x="712850" y="536207"/>
            <a:ext cx="7386600" cy="37329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Agile: a set of principles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Scrum: a set of roles and meetings that implement Agile</a:t>
            </a:r>
            <a:endParaRPr>
              <a:solidFill>
                <a:srgbClr val="1C304A"/>
              </a:solidFill>
            </a:endParaRPr>
          </a:p>
        </p:txBody>
      </p:sp>
      <p:sp>
        <p:nvSpPr>
          <p:cNvPr id="1207" name="Google Shape;1207;p164"/>
          <p:cNvSpPr txBox="1"/>
          <p:nvPr>
            <p:ph idx="12" type="sldNum"/>
          </p:nvPr>
        </p:nvSpPr>
        <p:spPr>
          <a:xfrm>
            <a:off x="8472450" y="4765389"/>
            <a:ext cx="548700" cy="2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1" name="Shape 1211"/>
        <p:cNvGrpSpPr/>
        <p:nvPr/>
      </p:nvGrpSpPr>
      <p:grpSpPr>
        <a:xfrm>
          <a:off x="0" y="0"/>
          <a:ext cx="0" cy="0"/>
          <a:chOff x="0" y="0"/>
          <a:chExt cx="0" cy="0"/>
        </a:xfrm>
      </p:grpSpPr>
      <p:sp>
        <p:nvSpPr>
          <p:cNvPr id="1212" name="Google Shape;1212;p165"/>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3" name="Google Shape;1213;p165"/>
          <p:cNvPicPr preferRelativeResize="0"/>
          <p:nvPr/>
        </p:nvPicPr>
        <p:blipFill>
          <a:blip r:embed="rId3">
            <a:alphaModFix/>
          </a:blip>
          <a:stretch>
            <a:fillRect/>
          </a:stretch>
        </p:blipFill>
        <p:spPr>
          <a:xfrm>
            <a:off x="0" y="0"/>
            <a:ext cx="9143999" cy="5143501"/>
          </a:xfrm>
          <a:prstGeom prst="rect">
            <a:avLst/>
          </a:prstGeom>
          <a:noFill/>
          <a:ln>
            <a:noFill/>
          </a:ln>
        </p:spPr>
      </p:pic>
      <p:sp>
        <p:nvSpPr>
          <p:cNvPr id="1214" name="Google Shape;1214;p165"/>
          <p:cNvSpPr/>
          <p:nvPr/>
        </p:nvSpPr>
        <p:spPr>
          <a:xfrm>
            <a:off x="6320100" y="2878025"/>
            <a:ext cx="2823900" cy="1203900"/>
          </a:xfrm>
          <a:prstGeom prst="rect">
            <a:avLst/>
          </a:prstGeom>
          <a:solidFill>
            <a:srgbClr val="00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65"/>
          <p:cNvSpPr txBox="1"/>
          <p:nvPr>
            <p:ph idx="4294967295" type="ctrTitle"/>
          </p:nvPr>
        </p:nvSpPr>
        <p:spPr>
          <a:xfrm>
            <a:off x="6428100" y="2955575"/>
            <a:ext cx="2607900" cy="10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Agile Manifesto</a:t>
            </a:r>
            <a:endParaRPr/>
          </a:p>
          <a:p>
            <a:pPr indent="0" lvl="0" marL="0" rtl="0" algn="ctr">
              <a:spcBef>
                <a:spcPts val="0"/>
              </a:spcBef>
              <a:spcAft>
                <a:spcPts val="0"/>
              </a:spcAft>
              <a:buNone/>
            </a:pPr>
            <a:r>
              <a:rPr lang="en" sz="1400"/>
              <a:t>https://agilemanifesto.org</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9" name="Shape 1219"/>
        <p:cNvGrpSpPr/>
        <p:nvPr/>
      </p:nvGrpSpPr>
      <p:grpSpPr>
        <a:xfrm>
          <a:off x="0" y="0"/>
          <a:ext cx="0" cy="0"/>
          <a:chOff x="0" y="0"/>
          <a:chExt cx="0" cy="0"/>
        </a:xfrm>
      </p:grpSpPr>
      <p:sp>
        <p:nvSpPr>
          <p:cNvPr id="1220" name="Google Shape;1220;p166"/>
          <p:cNvSpPr txBox="1"/>
          <p:nvPr>
            <p:ph type="ctrTitle"/>
          </p:nvPr>
        </p:nvSpPr>
        <p:spPr>
          <a:xfrm>
            <a:off x="712850" y="536207"/>
            <a:ext cx="7386600" cy="3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1" name="Google Shape;1221;p166"/>
          <p:cNvPicPr preferRelativeResize="0"/>
          <p:nvPr/>
        </p:nvPicPr>
        <p:blipFill>
          <a:blip r:embed="rId3">
            <a:alphaModFix/>
          </a:blip>
          <a:stretch>
            <a:fillRect/>
          </a:stretch>
        </p:blipFill>
        <p:spPr>
          <a:xfrm>
            <a:off x="-1301649" y="0"/>
            <a:ext cx="10445658" cy="5143500"/>
          </a:xfrm>
          <a:prstGeom prst="rect">
            <a:avLst/>
          </a:prstGeom>
          <a:noFill/>
          <a:ln>
            <a:noFill/>
          </a:ln>
        </p:spPr>
      </p:pic>
      <p:sp>
        <p:nvSpPr>
          <p:cNvPr id="1222" name="Google Shape;1222;p166"/>
          <p:cNvSpPr/>
          <p:nvPr/>
        </p:nvSpPr>
        <p:spPr>
          <a:xfrm>
            <a:off x="6215375" y="3018150"/>
            <a:ext cx="2823900" cy="1203900"/>
          </a:xfrm>
          <a:prstGeom prst="rect">
            <a:avLst/>
          </a:prstGeom>
          <a:solidFill>
            <a:srgbClr val="00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66"/>
          <p:cNvSpPr txBox="1"/>
          <p:nvPr>
            <p:ph idx="4294967295" type="ctrTitle"/>
          </p:nvPr>
        </p:nvSpPr>
        <p:spPr>
          <a:xfrm>
            <a:off x="6323375" y="3095700"/>
            <a:ext cx="2607900" cy="10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Agile Manifesto</a:t>
            </a:r>
            <a:endParaRPr/>
          </a:p>
          <a:p>
            <a:pPr indent="0" lvl="0" marL="0" rtl="0" algn="ctr">
              <a:spcBef>
                <a:spcPts val="0"/>
              </a:spcBef>
              <a:spcAft>
                <a:spcPts val="0"/>
              </a:spcAft>
              <a:buNone/>
            </a:pPr>
            <a:r>
              <a:rPr lang="en" sz="1400"/>
              <a:t>https://agilemanifesto.org</a:t>
            </a:r>
            <a:endParaRPr sz="1400"/>
          </a:p>
          <a:p>
            <a:pPr indent="0" lvl="0" marL="0" rtl="0" algn="ctr">
              <a:spcBef>
                <a:spcPts val="0"/>
              </a:spcBef>
              <a:spcAft>
                <a:spcPts val="0"/>
              </a:spcAft>
              <a:buNone/>
            </a:pPr>
            <a:r>
              <a:rPr lang="en" sz="1400"/>
              <a:t>/principles.html</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8F Slide Styl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18F Slide Styl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